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1"/>
  </p:notesMasterIdLst>
  <p:sldIdLst>
    <p:sldId id="259" r:id="rId2"/>
    <p:sldId id="487" r:id="rId3"/>
    <p:sldId id="494" r:id="rId4"/>
    <p:sldId id="276" r:id="rId5"/>
    <p:sldId id="488" r:id="rId6"/>
    <p:sldId id="489" r:id="rId7"/>
    <p:sldId id="490" r:id="rId8"/>
    <p:sldId id="486" r:id="rId9"/>
    <p:sldId id="493" r:id="rId10"/>
  </p:sldIdLst>
  <p:sldSz cx="12192000" cy="6858000"/>
  <p:notesSz cx="7010400" cy="92964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p:cViewPr varScale="1">
        <p:scale>
          <a:sx n="74" d="100"/>
          <a:sy n="74" d="100"/>
        </p:scale>
        <p:origin x="332"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ólmfríður Guðjónsdóttir" userId="d984d982-d06b-4ae1-9242-3a5648a4349a" providerId="ADAL" clId="{E9094448-7090-425C-AEC5-F62150FCFD93}"/>
    <pc:docChg chg="undo custSel addSld delSld modSld sldOrd modNotesMaster">
      <pc:chgData name="Hólmfríður Guðjónsdóttir" userId="d984d982-d06b-4ae1-9242-3a5648a4349a" providerId="ADAL" clId="{E9094448-7090-425C-AEC5-F62150FCFD93}" dt="2025-03-10T12:42:17.250" v="2957" actId="5793"/>
      <pc:docMkLst>
        <pc:docMk/>
      </pc:docMkLst>
      <pc:sldChg chg="addSp delSp modSp mod">
        <pc:chgData name="Hólmfríður Guðjónsdóttir" userId="d984d982-d06b-4ae1-9242-3a5648a4349a" providerId="ADAL" clId="{E9094448-7090-425C-AEC5-F62150FCFD93}" dt="2025-02-26T19:46:02.995" v="326" actId="6549"/>
        <pc:sldMkLst>
          <pc:docMk/>
          <pc:sldMk cId="3305845473" sldId="259"/>
        </pc:sldMkLst>
        <pc:spChg chg="mod">
          <ac:chgData name="Hólmfríður Guðjónsdóttir" userId="d984d982-d06b-4ae1-9242-3a5648a4349a" providerId="ADAL" clId="{E9094448-7090-425C-AEC5-F62150FCFD93}" dt="2025-02-26T19:37:59.626" v="137" actId="20577"/>
          <ac:spMkLst>
            <pc:docMk/>
            <pc:sldMk cId="3305845473" sldId="259"/>
            <ac:spMk id="2" creationId="{CCCE197F-2CA3-455D-B6C9-09F1E98EB310}"/>
          </ac:spMkLst>
        </pc:spChg>
        <pc:spChg chg="mod">
          <ac:chgData name="Hólmfríður Guðjónsdóttir" userId="d984d982-d06b-4ae1-9242-3a5648a4349a" providerId="ADAL" clId="{E9094448-7090-425C-AEC5-F62150FCFD93}" dt="2025-02-26T19:46:02.995" v="326" actId="6549"/>
          <ac:spMkLst>
            <pc:docMk/>
            <pc:sldMk cId="3305845473" sldId="259"/>
            <ac:spMk id="3" creationId="{246F2BDD-2D49-4E2F-B63B-66B56AF9D65A}"/>
          </ac:spMkLst>
        </pc:spChg>
        <pc:picChg chg="add mod">
          <ac:chgData name="Hólmfríður Guðjónsdóttir" userId="d984d982-d06b-4ae1-9242-3a5648a4349a" providerId="ADAL" clId="{E9094448-7090-425C-AEC5-F62150FCFD93}" dt="2025-02-26T19:42:33.923" v="163"/>
          <ac:picMkLst>
            <pc:docMk/>
            <pc:sldMk cId="3305845473" sldId="259"/>
            <ac:picMk id="6" creationId="{AF281B7E-1B38-2AA0-64CA-CBCE76A0B54C}"/>
          </ac:picMkLst>
        </pc:picChg>
      </pc:sldChg>
      <pc:sldChg chg="addSp delSp modSp del mod">
        <pc:chgData name="Hólmfríður Guðjónsdóttir" userId="d984d982-d06b-4ae1-9242-3a5648a4349a" providerId="ADAL" clId="{E9094448-7090-425C-AEC5-F62150FCFD93}" dt="2025-02-26T20:46:01.771" v="1540" actId="47"/>
        <pc:sldMkLst>
          <pc:docMk/>
          <pc:sldMk cId="2136552133" sldId="261"/>
        </pc:sldMkLst>
      </pc:sldChg>
      <pc:sldChg chg="del">
        <pc:chgData name="Hólmfríður Guðjónsdóttir" userId="d984d982-d06b-4ae1-9242-3a5648a4349a" providerId="ADAL" clId="{E9094448-7090-425C-AEC5-F62150FCFD93}" dt="2025-02-26T21:08:27.737" v="1609" actId="47"/>
        <pc:sldMkLst>
          <pc:docMk/>
          <pc:sldMk cId="3607092180" sldId="273"/>
        </pc:sldMkLst>
      </pc:sldChg>
      <pc:sldChg chg="del">
        <pc:chgData name="Hólmfríður Guðjónsdóttir" userId="d984d982-d06b-4ae1-9242-3a5648a4349a" providerId="ADAL" clId="{E9094448-7090-425C-AEC5-F62150FCFD93}" dt="2025-02-26T21:09:38.476" v="1613" actId="47"/>
        <pc:sldMkLst>
          <pc:docMk/>
          <pc:sldMk cId="1100200265" sldId="274"/>
        </pc:sldMkLst>
      </pc:sldChg>
      <pc:sldChg chg="addSp delSp modSp mod ord">
        <pc:chgData name="Hólmfríður Guðjónsdóttir" userId="d984d982-d06b-4ae1-9242-3a5648a4349a" providerId="ADAL" clId="{E9094448-7090-425C-AEC5-F62150FCFD93}" dt="2025-02-26T20:58:15.220" v="1603"/>
        <pc:sldMkLst>
          <pc:docMk/>
          <pc:sldMk cId="43005856" sldId="276"/>
        </pc:sldMkLst>
        <pc:spChg chg="mod">
          <ac:chgData name="Hólmfríður Guðjónsdóttir" userId="d984d982-d06b-4ae1-9242-3a5648a4349a" providerId="ADAL" clId="{E9094448-7090-425C-AEC5-F62150FCFD93}" dt="2025-02-26T20:17:59.117" v="1218" actId="20577"/>
          <ac:spMkLst>
            <pc:docMk/>
            <pc:sldMk cId="43005856" sldId="276"/>
            <ac:spMk id="2" creationId="{CCCE197F-2CA3-455D-B6C9-09F1E98EB310}"/>
          </ac:spMkLst>
        </pc:spChg>
        <pc:picChg chg="add mod">
          <ac:chgData name="Hólmfríður Guðjónsdóttir" userId="d984d982-d06b-4ae1-9242-3a5648a4349a" providerId="ADAL" clId="{E9094448-7090-425C-AEC5-F62150FCFD93}" dt="2025-02-26T19:48:57.068" v="330"/>
          <ac:picMkLst>
            <pc:docMk/>
            <pc:sldMk cId="43005856" sldId="276"/>
            <ac:picMk id="5" creationId="{DA82BB52-37E7-C36E-B23C-0564E226CFB8}"/>
          </ac:picMkLst>
        </pc:picChg>
      </pc:sldChg>
      <pc:sldChg chg="addSp delSp modSp del mod">
        <pc:chgData name="Hólmfríður Guðjónsdóttir" userId="d984d982-d06b-4ae1-9242-3a5648a4349a" providerId="ADAL" clId="{E9094448-7090-425C-AEC5-F62150FCFD93}" dt="2025-02-26T19:46:13.600" v="327" actId="47"/>
        <pc:sldMkLst>
          <pc:docMk/>
          <pc:sldMk cId="3837329427" sldId="280"/>
        </pc:sldMkLst>
      </pc:sldChg>
      <pc:sldChg chg="del">
        <pc:chgData name="Hólmfríður Guðjónsdóttir" userId="d984d982-d06b-4ae1-9242-3a5648a4349a" providerId="ADAL" clId="{E9094448-7090-425C-AEC5-F62150FCFD93}" dt="2025-02-26T20:57:36.356" v="1597" actId="47"/>
        <pc:sldMkLst>
          <pc:docMk/>
          <pc:sldMk cId="2355486606" sldId="484"/>
        </pc:sldMkLst>
      </pc:sldChg>
      <pc:sldChg chg="del">
        <pc:chgData name="Hólmfríður Guðjónsdóttir" userId="d984d982-d06b-4ae1-9242-3a5648a4349a" providerId="ADAL" clId="{E9094448-7090-425C-AEC5-F62150FCFD93}" dt="2025-02-26T21:08:19.938" v="1608" actId="47"/>
        <pc:sldMkLst>
          <pc:docMk/>
          <pc:sldMk cId="956674980" sldId="485"/>
        </pc:sldMkLst>
      </pc:sldChg>
      <pc:sldChg chg="addSp delSp modSp mod ord">
        <pc:chgData name="Hólmfríður Guðjónsdóttir" userId="d984d982-d06b-4ae1-9242-3a5648a4349a" providerId="ADAL" clId="{E9094448-7090-425C-AEC5-F62150FCFD93}" dt="2025-02-27T09:25:18.685" v="1704" actId="207"/>
        <pc:sldMkLst>
          <pc:docMk/>
          <pc:sldMk cId="1583147311" sldId="486"/>
        </pc:sldMkLst>
        <pc:spChg chg="mod">
          <ac:chgData name="Hólmfríður Guðjónsdóttir" userId="d984d982-d06b-4ae1-9242-3a5648a4349a" providerId="ADAL" clId="{E9094448-7090-425C-AEC5-F62150FCFD93}" dt="2025-02-26T21:11:15.735" v="1616" actId="20577"/>
          <ac:spMkLst>
            <pc:docMk/>
            <pc:sldMk cId="1583147311" sldId="486"/>
            <ac:spMk id="2" creationId="{0AED1379-60D1-958B-5B0C-27AA73817CF1}"/>
          </ac:spMkLst>
        </pc:spChg>
        <pc:spChg chg="mod">
          <ac:chgData name="Hólmfríður Guðjónsdóttir" userId="d984d982-d06b-4ae1-9242-3a5648a4349a" providerId="ADAL" clId="{E9094448-7090-425C-AEC5-F62150FCFD93}" dt="2025-02-27T09:25:18.685" v="1704" actId="207"/>
          <ac:spMkLst>
            <pc:docMk/>
            <pc:sldMk cId="1583147311" sldId="486"/>
            <ac:spMk id="3" creationId="{7383EF64-1253-FEDF-B35F-F90F61BCB280}"/>
          </ac:spMkLst>
        </pc:spChg>
        <pc:picChg chg="add mod">
          <ac:chgData name="Hólmfríður Guðjónsdóttir" userId="d984d982-d06b-4ae1-9242-3a5648a4349a" providerId="ADAL" clId="{E9094448-7090-425C-AEC5-F62150FCFD93}" dt="2025-02-26T19:49:08.348" v="332"/>
          <ac:picMkLst>
            <pc:docMk/>
            <pc:sldMk cId="1583147311" sldId="486"/>
            <ac:picMk id="4" creationId="{1D9CAF34-C64E-40EA-2E50-6EED10BFC1D1}"/>
          </ac:picMkLst>
        </pc:picChg>
      </pc:sldChg>
      <pc:sldChg chg="addSp delSp modSp new mod ord">
        <pc:chgData name="Hólmfríður Guðjónsdóttir" userId="d984d982-d06b-4ae1-9242-3a5648a4349a" providerId="ADAL" clId="{E9094448-7090-425C-AEC5-F62150FCFD93}" dt="2025-03-10T11:32:24.192" v="2304" actId="20577"/>
        <pc:sldMkLst>
          <pc:docMk/>
          <pc:sldMk cId="1046447601" sldId="487"/>
        </pc:sldMkLst>
        <pc:spChg chg="mod">
          <ac:chgData name="Hólmfríður Guðjónsdóttir" userId="d984d982-d06b-4ae1-9242-3a5648a4349a" providerId="ADAL" clId="{E9094448-7090-425C-AEC5-F62150FCFD93}" dt="2025-02-26T20:14:09.536" v="1101" actId="14100"/>
          <ac:spMkLst>
            <pc:docMk/>
            <pc:sldMk cId="1046447601" sldId="487"/>
            <ac:spMk id="2" creationId="{AEFF140E-D89D-486B-441C-C51BD40CB4F0}"/>
          </ac:spMkLst>
        </pc:spChg>
        <pc:graphicFrameChg chg="add mod ord modGraphic">
          <ac:chgData name="Hólmfríður Guðjónsdóttir" userId="d984d982-d06b-4ae1-9242-3a5648a4349a" providerId="ADAL" clId="{E9094448-7090-425C-AEC5-F62150FCFD93}" dt="2025-03-10T11:32:24.192" v="2304" actId="20577"/>
          <ac:graphicFrameMkLst>
            <pc:docMk/>
            <pc:sldMk cId="1046447601" sldId="487"/>
            <ac:graphicFrameMk id="5" creationId="{A20DA333-1F69-5A0A-43C9-474AD2C54CA6}"/>
          </ac:graphicFrameMkLst>
        </pc:graphicFrameChg>
        <pc:picChg chg="add mod">
          <ac:chgData name="Hólmfríður Guðjónsdóttir" userId="d984d982-d06b-4ae1-9242-3a5648a4349a" providerId="ADAL" clId="{E9094448-7090-425C-AEC5-F62150FCFD93}" dt="2025-02-26T20:14:12.772" v="1102"/>
          <ac:picMkLst>
            <pc:docMk/>
            <pc:sldMk cId="1046447601" sldId="487"/>
            <ac:picMk id="6" creationId="{ADD6CD77-78C5-E1AD-9801-22E671B83560}"/>
          </ac:picMkLst>
        </pc:picChg>
      </pc:sldChg>
      <pc:sldChg chg="addSp modSp new mod ord">
        <pc:chgData name="Hólmfríður Guðjónsdóttir" userId="d984d982-d06b-4ae1-9242-3a5648a4349a" providerId="ADAL" clId="{E9094448-7090-425C-AEC5-F62150FCFD93}" dt="2025-02-26T20:40:06.484" v="1497" actId="207"/>
        <pc:sldMkLst>
          <pc:docMk/>
          <pc:sldMk cId="3989623665" sldId="488"/>
        </pc:sldMkLst>
        <pc:spChg chg="mod">
          <ac:chgData name="Hólmfríður Guðjónsdóttir" userId="d984d982-d06b-4ae1-9242-3a5648a4349a" providerId="ADAL" clId="{E9094448-7090-425C-AEC5-F62150FCFD93}" dt="2025-02-26T20:38:30.569" v="1490" actId="113"/>
          <ac:spMkLst>
            <pc:docMk/>
            <pc:sldMk cId="3989623665" sldId="488"/>
            <ac:spMk id="2" creationId="{91DC9962-04A9-C8C1-4DAF-4722DE09472D}"/>
          </ac:spMkLst>
        </pc:spChg>
        <pc:spChg chg="mod">
          <ac:chgData name="Hólmfríður Guðjónsdóttir" userId="d984d982-d06b-4ae1-9242-3a5648a4349a" providerId="ADAL" clId="{E9094448-7090-425C-AEC5-F62150FCFD93}" dt="2025-02-26T20:40:06.484" v="1497" actId="207"/>
          <ac:spMkLst>
            <pc:docMk/>
            <pc:sldMk cId="3989623665" sldId="488"/>
            <ac:spMk id="3" creationId="{3293D13E-8FE2-5FC8-41A8-4A539EC59CA6}"/>
          </ac:spMkLst>
        </pc:spChg>
      </pc:sldChg>
      <pc:sldChg chg="modSp new mod ord">
        <pc:chgData name="Hólmfríður Guðjónsdóttir" userId="d984d982-d06b-4ae1-9242-3a5648a4349a" providerId="ADAL" clId="{E9094448-7090-425C-AEC5-F62150FCFD93}" dt="2025-02-26T20:45:44.551" v="1537"/>
        <pc:sldMkLst>
          <pc:docMk/>
          <pc:sldMk cId="3482954752" sldId="489"/>
        </pc:sldMkLst>
        <pc:spChg chg="mod">
          <ac:chgData name="Hólmfríður Guðjónsdóttir" userId="d984d982-d06b-4ae1-9242-3a5648a4349a" providerId="ADAL" clId="{E9094448-7090-425C-AEC5-F62150FCFD93}" dt="2025-02-26T20:45:40.331" v="1535" actId="207"/>
          <ac:spMkLst>
            <pc:docMk/>
            <pc:sldMk cId="3482954752" sldId="489"/>
            <ac:spMk id="2" creationId="{5E358095-14CA-5EF0-2347-23A45B82F2A3}"/>
          </ac:spMkLst>
        </pc:spChg>
        <pc:spChg chg="mod">
          <ac:chgData name="Hólmfríður Guðjónsdóttir" userId="d984d982-d06b-4ae1-9242-3a5648a4349a" providerId="ADAL" clId="{E9094448-7090-425C-AEC5-F62150FCFD93}" dt="2025-02-26T20:43:34.781" v="1507" actId="27636"/>
          <ac:spMkLst>
            <pc:docMk/>
            <pc:sldMk cId="3482954752" sldId="489"/>
            <ac:spMk id="3" creationId="{14AB4DFB-01CA-BD02-4D37-79AA8B4E9CA9}"/>
          </ac:spMkLst>
        </pc:spChg>
      </pc:sldChg>
      <pc:sldChg chg="new del">
        <pc:chgData name="Hólmfríður Guðjónsdóttir" userId="d984d982-d06b-4ae1-9242-3a5648a4349a" providerId="ADAL" clId="{E9094448-7090-425C-AEC5-F62150FCFD93}" dt="2025-02-26T20:48:06.358" v="1542" actId="680"/>
        <pc:sldMkLst>
          <pc:docMk/>
          <pc:sldMk cId="2666254829" sldId="490"/>
        </pc:sldMkLst>
      </pc:sldChg>
      <pc:sldChg chg="addSp modSp new mod">
        <pc:chgData name="Hólmfríður Guðjónsdóttir" userId="d984d982-d06b-4ae1-9242-3a5648a4349a" providerId="ADAL" clId="{E9094448-7090-425C-AEC5-F62150FCFD93}" dt="2025-02-26T21:12:51.516" v="1622" actId="20577"/>
        <pc:sldMkLst>
          <pc:docMk/>
          <pc:sldMk cId="2723503950" sldId="490"/>
        </pc:sldMkLst>
        <pc:spChg chg="mod">
          <ac:chgData name="Hólmfríður Guðjónsdóttir" userId="d984d982-d06b-4ae1-9242-3a5648a4349a" providerId="ADAL" clId="{E9094448-7090-425C-AEC5-F62150FCFD93}" dt="2025-02-26T21:12:51.516" v="1622" actId="20577"/>
          <ac:spMkLst>
            <pc:docMk/>
            <pc:sldMk cId="2723503950" sldId="490"/>
            <ac:spMk id="2" creationId="{21E07E85-FB78-DFAD-9232-B358BDC71B07}"/>
          </ac:spMkLst>
        </pc:spChg>
        <pc:spChg chg="mod">
          <ac:chgData name="Hólmfríður Guðjónsdóttir" userId="d984d982-d06b-4ae1-9242-3a5648a4349a" providerId="ADAL" clId="{E9094448-7090-425C-AEC5-F62150FCFD93}" dt="2025-02-26T21:12:23.070" v="1620" actId="6549"/>
          <ac:spMkLst>
            <pc:docMk/>
            <pc:sldMk cId="2723503950" sldId="490"/>
            <ac:spMk id="3" creationId="{FDC456D0-B5B8-1227-9851-62B89669FEDF}"/>
          </ac:spMkLst>
        </pc:spChg>
        <pc:picChg chg="add mod">
          <ac:chgData name="Hólmfríður Guðjónsdóttir" userId="d984d982-d06b-4ae1-9242-3a5648a4349a" providerId="ADAL" clId="{E9094448-7090-425C-AEC5-F62150FCFD93}" dt="2025-02-26T20:57:26.722" v="1596"/>
          <ac:picMkLst>
            <pc:docMk/>
            <pc:sldMk cId="2723503950" sldId="490"/>
            <ac:picMk id="4" creationId="{48590310-9E47-C86A-2219-CBA0FA20D289}"/>
          </ac:picMkLst>
        </pc:picChg>
      </pc:sldChg>
      <pc:sldChg chg="modSp new del mod">
        <pc:chgData name="Hólmfríður Guðjónsdóttir" userId="d984d982-d06b-4ae1-9242-3a5648a4349a" providerId="ADAL" clId="{E9094448-7090-425C-AEC5-F62150FCFD93}" dt="2025-02-26T20:55:51.055" v="1549" actId="47"/>
        <pc:sldMkLst>
          <pc:docMk/>
          <pc:sldMk cId="46966239" sldId="491"/>
        </pc:sldMkLst>
      </pc:sldChg>
      <pc:sldChg chg="new del">
        <pc:chgData name="Hólmfríður Guðjónsdóttir" userId="d984d982-d06b-4ae1-9242-3a5648a4349a" providerId="ADAL" clId="{E9094448-7090-425C-AEC5-F62150FCFD93}" dt="2025-03-10T11:26:35.164" v="2071" actId="47"/>
        <pc:sldMkLst>
          <pc:docMk/>
          <pc:sldMk cId="58015150" sldId="491"/>
        </pc:sldMkLst>
      </pc:sldChg>
      <pc:sldChg chg="add del ord">
        <pc:chgData name="Hólmfríður Guðjónsdóttir" userId="d984d982-d06b-4ae1-9242-3a5648a4349a" providerId="ADAL" clId="{E9094448-7090-425C-AEC5-F62150FCFD93}" dt="2025-02-26T20:57:49.423" v="1601" actId="47"/>
        <pc:sldMkLst>
          <pc:docMk/>
          <pc:sldMk cId="721032933" sldId="491"/>
        </pc:sldMkLst>
      </pc:sldChg>
      <pc:sldChg chg="new del">
        <pc:chgData name="Hólmfríður Guðjónsdóttir" userId="d984d982-d06b-4ae1-9242-3a5648a4349a" providerId="ADAL" clId="{E9094448-7090-425C-AEC5-F62150FCFD93}" dt="2025-03-10T11:11:02.515" v="1738" actId="47"/>
        <pc:sldMkLst>
          <pc:docMk/>
          <pc:sldMk cId="863945631" sldId="491"/>
        </pc:sldMkLst>
      </pc:sldChg>
      <pc:sldChg chg="addSp modSp new del">
        <pc:chgData name="Hólmfríður Guðjónsdóttir" userId="d984d982-d06b-4ae1-9242-3a5648a4349a" providerId="ADAL" clId="{E9094448-7090-425C-AEC5-F62150FCFD93}" dt="2025-03-10T11:12:19.869" v="1741" actId="47"/>
        <pc:sldMkLst>
          <pc:docMk/>
          <pc:sldMk cId="1880489505" sldId="491"/>
        </pc:sldMkLst>
      </pc:sldChg>
      <pc:sldChg chg="add del">
        <pc:chgData name="Hólmfríður Guðjónsdóttir" userId="d984d982-d06b-4ae1-9242-3a5648a4349a" providerId="ADAL" clId="{E9094448-7090-425C-AEC5-F62150FCFD93}" dt="2025-03-10T11:10:50.669" v="1737" actId="47"/>
        <pc:sldMkLst>
          <pc:docMk/>
          <pc:sldMk cId="704492880" sldId="492"/>
        </pc:sldMkLst>
      </pc:sldChg>
      <pc:sldChg chg="add del">
        <pc:chgData name="Hólmfríður Guðjónsdóttir" userId="d984d982-d06b-4ae1-9242-3a5648a4349a" providerId="ADAL" clId="{E9094448-7090-425C-AEC5-F62150FCFD93}" dt="2025-02-26T20:57:41.242" v="1598" actId="47"/>
        <pc:sldMkLst>
          <pc:docMk/>
          <pc:sldMk cId="1353197343" sldId="492"/>
        </pc:sldMkLst>
      </pc:sldChg>
      <pc:sldChg chg="modSp add del mod">
        <pc:chgData name="Hólmfríður Guðjónsdóttir" userId="d984d982-d06b-4ae1-9242-3a5648a4349a" providerId="ADAL" clId="{E9094448-7090-425C-AEC5-F62150FCFD93}" dt="2025-03-10T11:26:45.271" v="2072" actId="47"/>
        <pc:sldMkLst>
          <pc:docMk/>
          <pc:sldMk cId="2805987361" sldId="492"/>
        </pc:sldMkLst>
      </pc:sldChg>
      <pc:sldChg chg="modSp add mod">
        <pc:chgData name="Hólmfríður Guðjónsdóttir" userId="d984d982-d06b-4ae1-9242-3a5648a4349a" providerId="ADAL" clId="{E9094448-7090-425C-AEC5-F62150FCFD93}" dt="2025-03-10T12:41:34.371" v="2905" actId="20577"/>
        <pc:sldMkLst>
          <pc:docMk/>
          <pc:sldMk cId="1629466651" sldId="493"/>
        </pc:sldMkLst>
        <pc:spChg chg="mod">
          <ac:chgData name="Hólmfríður Guðjónsdóttir" userId="d984d982-d06b-4ae1-9242-3a5648a4349a" providerId="ADAL" clId="{E9094448-7090-425C-AEC5-F62150FCFD93}" dt="2025-03-10T11:22:23.430" v="1996" actId="20577"/>
          <ac:spMkLst>
            <pc:docMk/>
            <pc:sldMk cId="1629466651" sldId="493"/>
            <ac:spMk id="2" creationId="{DA8E83C6-6756-856A-746D-1D921F05E752}"/>
          </ac:spMkLst>
        </pc:spChg>
        <pc:spChg chg="mod">
          <ac:chgData name="Hólmfríður Guðjónsdóttir" userId="d984d982-d06b-4ae1-9242-3a5648a4349a" providerId="ADAL" clId="{E9094448-7090-425C-AEC5-F62150FCFD93}" dt="2025-03-10T12:41:34.371" v="2905" actId="20577"/>
          <ac:spMkLst>
            <pc:docMk/>
            <pc:sldMk cId="1629466651" sldId="493"/>
            <ac:spMk id="3" creationId="{4E85C23A-8A8E-5B0D-D65E-B2C78E1B7EF3}"/>
          </ac:spMkLst>
        </pc:spChg>
      </pc:sldChg>
      <pc:sldChg chg="modSp mod ord">
        <pc:chgData name="Hólmfríður Guðjónsdóttir" userId="d984d982-d06b-4ae1-9242-3a5648a4349a" providerId="ADAL" clId="{E9094448-7090-425C-AEC5-F62150FCFD93}" dt="2025-03-10T12:42:17.250" v="2957" actId="5793"/>
        <pc:sldMkLst>
          <pc:docMk/>
          <pc:sldMk cId="2133091448" sldId="494"/>
        </pc:sldMkLst>
        <pc:spChg chg="mod">
          <ac:chgData name="Hólmfríður Guðjónsdóttir" userId="d984d982-d06b-4ae1-9242-3a5648a4349a" providerId="ADAL" clId="{E9094448-7090-425C-AEC5-F62150FCFD93}" dt="2025-03-10T11:55:56.929" v="2551" actId="6549"/>
          <ac:spMkLst>
            <pc:docMk/>
            <pc:sldMk cId="2133091448" sldId="494"/>
            <ac:spMk id="2" creationId="{6979D781-058E-8158-CD78-CE2AFDC8BAA0}"/>
          </ac:spMkLst>
        </pc:spChg>
        <pc:spChg chg="mod">
          <ac:chgData name="Hólmfríður Guðjónsdóttir" userId="d984d982-d06b-4ae1-9242-3a5648a4349a" providerId="ADAL" clId="{E9094448-7090-425C-AEC5-F62150FCFD93}" dt="2025-03-10T12:42:17.250" v="2957" actId="5793"/>
          <ac:spMkLst>
            <pc:docMk/>
            <pc:sldMk cId="2133091448" sldId="494"/>
            <ac:spMk id="3" creationId="{0AC16AE5-6C2A-0738-F6B4-105DF7C0CE1B}"/>
          </ac:spMkLst>
        </pc:spChg>
      </pc:sldChg>
      <pc:sldChg chg="add del">
        <pc:chgData name="Hólmfríður Guðjónsdóttir" userId="d984d982-d06b-4ae1-9242-3a5648a4349a" providerId="ADAL" clId="{E9094448-7090-425C-AEC5-F62150FCFD93}" dt="2025-03-10T12:38:39.524" v="2785" actId="47"/>
        <pc:sldMkLst>
          <pc:docMk/>
          <pc:sldMk cId="1619863989" sldId="495"/>
        </pc:sldMkLst>
      </pc:sldChg>
    </pc:docChg>
  </pc:docChgLst>
  <pc:docChgLst>
    <pc:chgData name="Hólmfríður Guðjónsdóttir" userId="d984d982-d06b-4ae1-9242-3a5648a4349a" providerId="ADAL" clId="{4557A82F-3D1C-4979-9406-6A9061472A81}"/>
    <pc:docChg chg="custSel modSld">
      <pc:chgData name="Hólmfríður Guðjónsdóttir" userId="d984d982-d06b-4ae1-9242-3a5648a4349a" providerId="ADAL" clId="{4557A82F-3D1C-4979-9406-6A9061472A81}" dt="2025-03-29T12:41:56.388" v="300" actId="20577"/>
      <pc:docMkLst>
        <pc:docMk/>
      </pc:docMkLst>
      <pc:sldChg chg="modSp mod">
        <pc:chgData name="Hólmfríður Guðjónsdóttir" userId="d984d982-d06b-4ae1-9242-3a5648a4349a" providerId="ADAL" clId="{4557A82F-3D1C-4979-9406-6A9061472A81}" dt="2025-03-29T12:39:51.160" v="171" actId="20577"/>
        <pc:sldMkLst>
          <pc:docMk/>
          <pc:sldMk cId="1629466651" sldId="493"/>
        </pc:sldMkLst>
        <pc:spChg chg="mod">
          <ac:chgData name="Hólmfríður Guðjónsdóttir" userId="d984d982-d06b-4ae1-9242-3a5648a4349a" providerId="ADAL" clId="{4557A82F-3D1C-4979-9406-6A9061472A81}" dt="2025-03-29T12:39:51.160" v="171" actId="20577"/>
          <ac:spMkLst>
            <pc:docMk/>
            <pc:sldMk cId="1629466651" sldId="493"/>
            <ac:spMk id="3" creationId="{4E85C23A-8A8E-5B0D-D65E-B2C78E1B7EF3}"/>
          </ac:spMkLst>
        </pc:spChg>
      </pc:sldChg>
      <pc:sldChg chg="modSp mod">
        <pc:chgData name="Hólmfríður Guðjónsdóttir" userId="d984d982-d06b-4ae1-9242-3a5648a4349a" providerId="ADAL" clId="{4557A82F-3D1C-4979-9406-6A9061472A81}" dt="2025-03-29T12:41:56.388" v="300" actId="20577"/>
        <pc:sldMkLst>
          <pc:docMk/>
          <pc:sldMk cId="2133091448" sldId="494"/>
        </pc:sldMkLst>
        <pc:spChg chg="mod">
          <ac:chgData name="Hólmfríður Guðjónsdóttir" userId="d984d982-d06b-4ae1-9242-3a5648a4349a" providerId="ADAL" clId="{4557A82F-3D1C-4979-9406-6A9061472A81}" dt="2025-03-29T12:40:57.111" v="185" actId="20577"/>
          <ac:spMkLst>
            <pc:docMk/>
            <pc:sldMk cId="2133091448" sldId="494"/>
            <ac:spMk id="2" creationId="{6979D781-058E-8158-CD78-CE2AFDC8BAA0}"/>
          </ac:spMkLst>
        </pc:spChg>
        <pc:spChg chg="mod">
          <ac:chgData name="Hólmfríður Guðjónsdóttir" userId="d984d982-d06b-4ae1-9242-3a5648a4349a" providerId="ADAL" clId="{4557A82F-3D1C-4979-9406-6A9061472A81}" dt="2025-03-29T12:41:56.388" v="300" actId="20577"/>
          <ac:spMkLst>
            <pc:docMk/>
            <pc:sldMk cId="2133091448" sldId="494"/>
            <ac:spMk id="3" creationId="{0AC16AE5-6C2A-0738-F6B4-105DF7C0CE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AAA15448-8183-4FA6-BCCF-B81C7363EACE}" type="datetimeFigureOut">
              <a:rPr lang="is-IS" smtClean="0"/>
              <a:t>29.3.2025</a:t>
            </a:fld>
            <a:endParaRPr lang="is-IS"/>
          </a:p>
        </p:txBody>
      </p:sp>
      <p:sp>
        <p:nvSpPr>
          <p:cNvPr id="4" name="Skyggnumyndastaðgengill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68C31D00-181E-4C19-B659-5E00B760B0E1}" type="slidenum">
              <a:rPr lang="is-IS" smtClean="0"/>
              <a:t>‹#›</a:t>
            </a:fld>
            <a:endParaRPr lang="is-IS"/>
          </a:p>
        </p:txBody>
      </p:sp>
    </p:spTree>
    <p:extLst>
      <p:ext uri="{BB962C8B-B14F-4D97-AF65-F5344CB8AC3E}">
        <p14:creationId xmlns:p14="http://schemas.microsoft.com/office/powerpoint/2010/main" val="150776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AE164E0-9746-75AA-D783-50234E0D1693}"/>
              </a:ext>
            </a:extLst>
          </p:cNvPr>
          <p:cNvSpPr>
            <a:spLocks noGrp="1"/>
          </p:cNvSpPr>
          <p:nvPr>
            <p:ph type="ctrTitle"/>
          </p:nvPr>
        </p:nvSpPr>
        <p:spPr>
          <a:xfrm>
            <a:off x="1524000" y="1122363"/>
            <a:ext cx="9144000" cy="2387600"/>
          </a:xfrm>
        </p:spPr>
        <p:txBody>
          <a:bodyPr anchor="b"/>
          <a:lstStyle>
            <a:lvl1pPr algn="ctr">
              <a:defRPr sz="6000"/>
            </a:lvl1pPr>
          </a:lstStyle>
          <a:p>
            <a:r>
              <a:rPr lang="is-IS"/>
              <a:t>Smelltu til að breyta stíl aðaltitils</a:t>
            </a:r>
          </a:p>
        </p:txBody>
      </p:sp>
      <p:sp>
        <p:nvSpPr>
          <p:cNvPr id="3" name="Undirtitill 2">
            <a:extLst>
              <a:ext uri="{FF2B5EF4-FFF2-40B4-BE49-F238E27FC236}">
                <a16:creationId xmlns:a16="http://schemas.microsoft.com/office/drawing/2014/main" id="{6BFB4352-AD14-1298-793C-F0B45A6F9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s-IS"/>
              <a:t>Smelltu til að breyta stíl aðalundirtitla</a:t>
            </a:r>
          </a:p>
        </p:txBody>
      </p:sp>
      <p:sp>
        <p:nvSpPr>
          <p:cNvPr id="4" name="Dagsetningarstaðgengill 3">
            <a:extLst>
              <a:ext uri="{FF2B5EF4-FFF2-40B4-BE49-F238E27FC236}">
                <a16:creationId xmlns:a16="http://schemas.microsoft.com/office/drawing/2014/main" id="{F0BA89C8-F8C4-D12E-1E4F-22665CCFBD24}"/>
              </a:ext>
            </a:extLst>
          </p:cNvPr>
          <p:cNvSpPr>
            <a:spLocks noGrp="1"/>
          </p:cNvSpPr>
          <p:nvPr>
            <p:ph type="dt" sz="half" idx="10"/>
          </p:nvPr>
        </p:nvSpPr>
        <p:spPr/>
        <p:txBody>
          <a:bodyPr/>
          <a:lstStyle/>
          <a:p>
            <a:fld id="{D329B2BF-57AF-4D1E-B6CB-6EB48215A5C6}" type="datetimeFigureOut">
              <a:rPr lang="is-IS" smtClean="0"/>
              <a:t>29.3.2025</a:t>
            </a:fld>
            <a:endParaRPr lang="is-IS"/>
          </a:p>
        </p:txBody>
      </p:sp>
      <p:sp>
        <p:nvSpPr>
          <p:cNvPr id="5" name="Síðufótarstaðgengill 4">
            <a:extLst>
              <a:ext uri="{FF2B5EF4-FFF2-40B4-BE49-F238E27FC236}">
                <a16:creationId xmlns:a16="http://schemas.microsoft.com/office/drawing/2014/main" id="{F87606D0-6A96-1FA4-FDE5-1A2BA7CE8196}"/>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943368E3-C423-D960-7A84-00E79A829D78}"/>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422133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D37FA2A-FD22-06FC-59A4-73C8CFAFD1CB}"/>
              </a:ext>
            </a:extLst>
          </p:cNvPr>
          <p:cNvSpPr>
            <a:spLocks noGrp="1"/>
          </p:cNvSpPr>
          <p:nvPr>
            <p:ph type="title"/>
          </p:nvPr>
        </p:nvSpPr>
        <p:spPr/>
        <p:txBody>
          <a:bodyPr/>
          <a:lstStyle/>
          <a:p>
            <a:r>
              <a:rPr lang="is-IS"/>
              <a:t>Smelltu til að breyta stíl aðaltitils</a:t>
            </a:r>
          </a:p>
        </p:txBody>
      </p:sp>
      <p:sp>
        <p:nvSpPr>
          <p:cNvPr id="3" name="Staðgengill lóðrétts texta 2">
            <a:extLst>
              <a:ext uri="{FF2B5EF4-FFF2-40B4-BE49-F238E27FC236}">
                <a16:creationId xmlns:a16="http://schemas.microsoft.com/office/drawing/2014/main" id="{F3C89335-01B8-75C0-0B2B-DFEA9B888C81}"/>
              </a:ext>
            </a:extLst>
          </p:cNvPr>
          <p:cNvSpPr>
            <a:spLocks noGrp="1"/>
          </p:cNvSpPr>
          <p:nvPr>
            <p:ph type="body" orient="vert" idx="1"/>
          </p:nvPr>
        </p:nvSpPr>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E3058779-3712-FB4A-6554-6C9491AF8498}"/>
              </a:ext>
            </a:extLst>
          </p:cNvPr>
          <p:cNvSpPr>
            <a:spLocks noGrp="1"/>
          </p:cNvSpPr>
          <p:nvPr>
            <p:ph type="dt" sz="half" idx="10"/>
          </p:nvPr>
        </p:nvSpPr>
        <p:spPr/>
        <p:txBody>
          <a:bodyPr/>
          <a:lstStyle/>
          <a:p>
            <a:fld id="{D329B2BF-57AF-4D1E-B6CB-6EB48215A5C6}" type="datetimeFigureOut">
              <a:rPr lang="is-IS" smtClean="0"/>
              <a:t>29.3.2025</a:t>
            </a:fld>
            <a:endParaRPr lang="is-IS"/>
          </a:p>
        </p:txBody>
      </p:sp>
      <p:sp>
        <p:nvSpPr>
          <p:cNvPr id="5" name="Síðufótarstaðgengill 4">
            <a:extLst>
              <a:ext uri="{FF2B5EF4-FFF2-40B4-BE49-F238E27FC236}">
                <a16:creationId xmlns:a16="http://schemas.microsoft.com/office/drawing/2014/main" id="{2D60B8EE-7AA0-B6F2-CBE3-0D278C0D92AE}"/>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95C3B5F8-5A8D-E4C6-4022-4A3AF72AA03B}"/>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279865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a:extLst>
              <a:ext uri="{FF2B5EF4-FFF2-40B4-BE49-F238E27FC236}">
                <a16:creationId xmlns:a16="http://schemas.microsoft.com/office/drawing/2014/main" id="{A00EC8D4-09B0-1782-04EC-AB27B468AE20}"/>
              </a:ext>
            </a:extLst>
          </p:cNvPr>
          <p:cNvSpPr>
            <a:spLocks noGrp="1"/>
          </p:cNvSpPr>
          <p:nvPr>
            <p:ph type="title" orient="vert"/>
          </p:nvPr>
        </p:nvSpPr>
        <p:spPr>
          <a:xfrm>
            <a:off x="8724900" y="365125"/>
            <a:ext cx="2628900" cy="5811838"/>
          </a:xfrm>
        </p:spPr>
        <p:txBody>
          <a:bodyPr vert="eaVert"/>
          <a:lstStyle/>
          <a:p>
            <a:r>
              <a:rPr lang="is-IS"/>
              <a:t>Smelltu til að breyta stíl aðaltitils</a:t>
            </a:r>
          </a:p>
        </p:txBody>
      </p:sp>
      <p:sp>
        <p:nvSpPr>
          <p:cNvPr id="3" name="Staðgengill lóðrétts texta 2">
            <a:extLst>
              <a:ext uri="{FF2B5EF4-FFF2-40B4-BE49-F238E27FC236}">
                <a16:creationId xmlns:a16="http://schemas.microsoft.com/office/drawing/2014/main" id="{5CC54B71-9EC6-BF62-7FBE-C9F5281B1D6F}"/>
              </a:ext>
            </a:extLst>
          </p:cNvPr>
          <p:cNvSpPr>
            <a:spLocks noGrp="1"/>
          </p:cNvSpPr>
          <p:nvPr>
            <p:ph type="body" orient="vert" idx="1"/>
          </p:nvPr>
        </p:nvSpPr>
        <p:spPr>
          <a:xfrm>
            <a:off x="838200" y="365125"/>
            <a:ext cx="7734300" cy="5811838"/>
          </a:xfrm>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E947111E-57B4-0F83-B0BF-F637C2EF1955}"/>
              </a:ext>
            </a:extLst>
          </p:cNvPr>
          <p:cNvSpPr>
            <a:spLocks noGrp="1"/>
          </p:cNvSpPr>
          <p:nvPr>
            <p:ph type="dt" sz="half" idx="10"/>
          </p:nvPr>
        </p:nvSpPr>
        <p:spPr/>
        <p:txBody>
          <a:bodyPr/>
          <a:lstStyle/>
          <a:p>
            <a:fld id="{D329B2BF-57AF-4D1E-B6CB-6EB48215A5C6}" type="datetimeFigureOut">
              <a:rPr lang="is-IS" smtClean="0"/>
              <a:t>29.3.2025</a:t>
            </a:fld>
            <a:endParaRPr lang="is-IS"/>
          </a:p>
        </p:txBody>
      </p:sp>
      <p:sp>
        <p:nvSpPr>
          <p:cNvPr id="5" name="Síðufótarstaðgengill 4">
            <a:extLst>
              <a:ext uri="{FF2B5EF4-FFF2-40B4-BE49-F238E27FC236}">
                <a16:creationId xmlns:a16="http://schemas.microsoft.com/office/drawing/2014/main" id="{E5B110E7-B196-9DDC-D2B1-71968D766B1E}"/>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691F0E79-6772-5064-2F28-B99020F59705}"/>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275167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9D2696B8-135C-D14D-0EBC-C1DAA87A64EE}"/>
              </a:ext>
            </a:extLst>
          </p:cNvPr>
          <p:cNvSpPr>
            <a:spLocks noGrp="1"/>
          </p:cNvSpPr>
          <p:nvPr>
            <p:ph type="title"/>
          </p:nvPr>
        </p:nvSpPr>
        <p:spPr/>
        <p:txBody>
          <a:bodyPr/>
          <a:lstStyle/>
          <a:p>
            <a:r>
              <a:rPr lang="is-IS"/>
              <a:t>Smelltu til að breyta stíl aðaltitils</a:t>
            </a:r>
          </a:p>
        </p:txBody>
      </p:sp>
      <p:sp>
        <p:nvSpPr>
          <p:cNvPr id="3" name="Staðgengill efnis 2">
            <a:extLst>
              <a:ext uri="{FF2B5EF4-FFF2-40B4-BE49-F238E27FC236}">
                <a16:creationId xmlns:a16="http://schemas.microsoft.com/office/drawing/2014/main" id="{CB7E90BF-D92B-556B-2D7A-C559B3FDBCE6}"/>
              </a:ext>
            </a:extLst>
          </p:cNvPr>
          <p:cNvSpPr>
            <a:spLocks noGrp="1"/>
          </p:cNvSpPr>
          <p:nvPr>
            <p:ph idx="1"/>
          </p:nvPr>
        </p:nvSpPr>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A7C66F5B-6682-AEA1-8009-6AD9DAD9BD82}"/>
              </a:ext>
            </a:extLst>
          </p:cNvPr>
          <p:cNvSpPr>
            <a:spLocks noGrp="1"/>
          </p:cNvSpPr>
          <p:nvPr>
            <p:ph type="dt" sz="half" idx="10"/>
          </p:nvPr>
        </p:nvSpPr>
        <p:spPr/>
        <p:txBody>
          <a:bodyPr/>
          <a:lstStyle/>
          <a:p>
            <a:fld id="{D329B2BF-57AF-4D1E-B6CB-6EB48215A5C6}" type="datetimeFigureOut">
              <a:rPr lang="is-IS" smtClean="0"/>
              <a:t>29.3.2025</a:t>
            </a:fld>
            <a:endParaRPr lang="is-IS"/>
          </a:p>
        </p:txBody>
      </p:sp>
      <p:sp>
        <p:nvSpPr>
          <p:cNvPr id="5" name="Síðufótarstaðgengill 4">
            <a:extLst>
              <a:ext uri="{FF2B5EF4-FFF2-40B4-BE49-F238E27FC236}">
                <a16:creationId xmlns:a16="http://schemas.microsoft.com/office/drawing/2014/main" id="{0B257683-0658-E6E5-F923-B0E8F17FCBCF}"/>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E99F6D58-F8E5-D57A-DE51-51CAF5B160DB}"/>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63535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D8809FB-0306-D37C-CF80-A9420C1BB3DA}"/>
              </a:ext>
            </a:extLst>
          </p:cNvPr>
          <p:cNvSpPr>
            <a:spLocks noGrp="1"/>
          </p:cNvSpPr>
          <p:nvPr>
            <p:ph type="title"/>
          </p:nvPr>
        </p:nvSpPr>
        <p:spPr>
          <a:xfrm>
            <a:off x="831850" y="1709738"/>
            <a:ext cx="10515600" cy="2852737"/>
          </a:xfrm>
        </p:spPr>
        <p:txBody>
          <a:bodyPr anchor="b"/>
          <a:lstStyle>
            <a:lvl1pPr>
              <a:defRPr sz="6000"/>
            </a:lvl1pPr>
          </a:lstStyle>
          <a:p>
            <a:r>
              <a:rPr lang="is-IS"/>
              <a:t>Smelltu til að breyta stíl aðaltitils</a:t>
            </a:r>
          </a:p>
        </p:txBody>
      </p:sp>
      <p:sp>
        <p:nvSpPr>
          <p:cNvPr id="3" name="Textastaðgengill 2">
            <a:extLst>
              <a:ext uri="{FF2B5EF4-FFF2-40B4-BE49-F238E27FC236}">
                <a16:creationId xmlns:a16="http://schemas.microsoft.com/office/drawing/2014/main" id="{43E78EF6-CB3A-3830-3DE4-D87B3E97F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s-IS"/>
              <a:t>Smelltu til að breyta textastílum frumgerðar</a:t>
            </a:r>
          </a:p>
        </p:txBody>
      </p:sp>
      <p:sp>
        <p:nvSpPr>
          <p:cNvPr id="4" name="Dagsetningarstaðgengill 3">
            <a:extLst>
              <a:ext uri="{FF2B5EF4-FFF2-40B4-BE49-F238E27FC236}">
                <a16:creationId xmlns:a16="http://schemas.microsoft.com/office/drawing/2014/main" id="{7BDBC818-76F1-2253-3F49-1A70495AAA19}"/>
              </a:ext>
            </a:extLst>
          </p:cNvPr>
          <p:cNvSpPr>
            <a:spLocks noGrp="1"/>
          </p:cNvSpPr>
          <p:nvPr>
            <p:ph type="dt" sz="half" idx="10"/>
          </p:nvPr>
        </p:nvSpPr>
        <p:spPr/>
        <p:txBody>
          <a:bodyPr/>
          <a:lstStyle/>
          <a:p>
            <a:fld id="{D329B2BF-57AF-4D1E-B6CB-6EB48215A5C6}" type="datetimeFigureOut">
              <a:rPr lang="is-IS" smtClean="0"/>
              <a:t>29.3.2025</a:t>
            </a:fld>
            <a:endParaRPr lang="is-IS"/>
          </a:p>
        </p:txBody>
      </p:sp>
      <p:sp>
        <p:nvSpPr>
          <p:cNvPr id="5" name="Síðufótarstaðgengill 4">
            <a:extLst>
              <a:ext uri="{FF2B5EF4-FFF2-40B4-BE49-F238E27FC236}">
                <a16:creationId xmlns:a16="http://schemas.microsoft.com/office/drawing/2014/main" id="{D98A5D9E-4E5F-A932-E9B5-9BC77C20246C}"/>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D3EB41A5-5F67-60A9-314F-706129816542}"/>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361680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772074A1-7AC7-3443-D758-C7778499183A}"/>
              </a:ext>
            </a:extLst>
          </p:cNvPr>
          <p:cNvSpPr>
            <a:spLocks noGrp="1"/>
          </p:cNvSpPr>
          <p:nvPr>
            <p:ph type="title"/>
          </p:nvPr>
        </p:nvSpPr>
        <p:spPr/>
        <p:txBody>
          <a:bodyPr/>
          <a:lstStyle/>
          <a:p>
            <a:r>
              <a:rPr lang="is-IS"/>
              <a:t>Smelltu til að breyta stíl aðaltitils</a:t>
            </a:r>
          </a:p>
        </p:txBody>
      </p:sp>
      <p:sp>
        <p:nvSpPr>
          <p:cNvPr id="3" name="Staðgengill efnis 2">
            <a:extLst>
              <a:ext uri="{FF2B5EF4-FFF2-40B4-BE49-F238E27FC236}">
                <a16:creationId xmlns:a16="http://schemas.microsoft.com/office/drawing/2014/main" id="{AE77323A-454C-EE23-D5AC-3568352139E3}"/>
              </a:ext>
            </a:extLst>
          </p:cNvPr>
          <p:cNvSpPr>
            <a:spLocks noGrp="1"/>
          </p:cNvSpPr>
          <p:nvPr>
            <p:ph sz="half" idx="1"/>
          </p:nvPr>
        </p:nvSpPr>
        <p:spPr>
          <a:xfrm>
            <a:off x="838200" y="1825625"/>
            <a:ext cx="5181600" cy="435133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Staðgengill efnis 3">
            <a:extLst>
              <a:ext uri="{FF2B5EF4-FFF2-40B4-BE49-F238E27FC236}">
                <a16:creationId xmlns:a16="http://schemas.microsoft.com/office/drawing/2014/main" id="{6764BE48-68D0-C1C7-3AAA-D5937A5B8345}"/>
              </a:ext>
            </a:extLst>
          </p:cNvPr>
          <p:cNvSpPr>
            <a:spLocks noGrp="1"/>
          </p:cNvSpPr>
          <p:nvPr>
            <p:ph sz="half" idx="2"/>
          </p:nvPr>
        </p:nvSpPr>
        <p:spPr>
          <a:xfrm>
            <a:off x="6172200" y="1825625"/>
            <a:ext cx="5181600" cy="435133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5" name="Dagsetningarstaðgengill 4">
            <a:extLst>
              <a:ext uri="{FF2B5EF4-FFF2-40B4-BE49-F238E27FC236}">
                <a16:creationId xmlns:a16="http://schemas.microsoft.com/office/drawing/2014/main" id="{6E189191-3D9A-FFFA-F2CA-9989AB2FF173}"/>
              </a:ext>
            </a:extLst>
          </p:cNvPr>
          <p:cNvSpPr>
            <a:spLocks noGrp="1"/>
          </p:cNvSpPr>
          <p:nvPr>
            <p:ph type="dt" sz="half" idx="10"/>
          </p:nvPr>
        </p:nvSpPr>
        <p:spPr/>
        <p:txBody>
          <a:bodyPr/>
          <a:lstStyle/>
          <a:p>
            <a:fld id="{D329B2BF-57AF-4D1E-B6CB-6EB48215A5C6}" type="datetimeFigureOut">
              <a:rPr lang="is-IS" smtClean="0"/>
              <a:t>29.3.2025</a:t>
            </a:fld>
            <a:endParaRPr lang="is-IS"/>
          </a:p>
        </p:txBody>
      </p:sp>
      <p:sp>
        <p:nvSpPr>
          <p:cNvPr id="6" name="Síðufótarstaðgengill 5">
            <a:extLst>
              <a:ext uri="{FF2B5EF4-FFF2-40B4-BE49-F238E27FC236}">
                <a16:creationId xmlns:a16="http://schemas.microsoft.com/office/drawing/2014/main" id="{4CE2F848-F5F9-0A46-DDCA-E0CB764605BA}"/>
              </a:ext>
            </a:extLst>
          </p:cNvPr>
          <p:cNvSpPr>
            <a:spLocks noGrp="1"/>
          </p:cNvSpPr>
          <p:nvPr>
            <p:ph type="ftr" sz="quarter" idx="11"/>
          </p:nvPr>
        </p:nvSpPr>
        <p:spPr/>
        <p:txBody>
          <a:bodyPr/>
          <a:lstStyle/>
          <a:p>
            <a:endParaRPr lang="is-IS"/>
          </a:p>
        </p:txBody>
      </p:sp>
      <p:sp>
        <p:nvSpPr>
          <p:cNvPr id="7" name="Skyggnunúmersstaðgengill 6">
            <a:extLst>
              <a:ext uri="{FF2B5EF4-FFF2-40B4-BE49-F238E27FC236}">
                <a16:creationId xmlns:a16="http://schemas.microsoft.com/office/drawing/2014/main" id="{9C80D904-82CB-0954-8F51-10EB42736C06}"/>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237983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3A25EA4-178D-C869-7653-D8453B7ADFDD}"/>
              </a:ext>
            </a:extLst>
          </p:cNvPr>
          <p:cNvSpPr>
            <a:spLocks noGrp="1"/>
          </p:cNvSpPr>
          <p:nvPr>
            <p:ph type="title"/>
          </p:nvPr>
        </p:nvSpPr>
        <p:spPr>
          <a:xfrm>
            <a:off x="839788" y="365125"/>
            <a:ext cx="10515600" cy="1325563"/>
          </a:xfrm>
        </p:spPr>
        <p:txBody>
          <a:bodyPr/>
          <a:lstStyle/>
          <a:p>
            <a:r>
              <a:rPr lang="is-IS"/>
              <a:t>Smelltu til að breyta stíl aðaltitils</a:t>
            </a:r>
          </a:p>
        </p:txBody>
      </p:sp>
      <p:sp>
        <p:nvSpPr>
          <p:cNvPr id="3" name="Textastaðgengill 2">
            <a:extLst>
              <a:ext uri="{FF2B5EF4-FFF2-40B4-BE49-F238E27FC236}">
                <a16:creationId xmlns:a16="http://schemas.microsoft.com/office/drawing/2014/main" id="{29FF664D-6111-8719-0601-59F474FDCA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4" name="Staðgengill efnis 3">
            <a:extLst>
              <a:ext uri="{FF2B5EF4-FFF2-40B4-BE49-F238E27FC236}">
                <a16:creationId xmlns:a16="http://schemas.microsoft.com/office/drawing/2014/main" id="{581F0C5C-9A3C-7A57-8C13-A29B6FCF9C08}"/>
              </a:ext>
            </a:extLst>
          </p:cNvPr>
          <p:cNvSpPr>
            <a:spLocks noGrp="1"/>
          </p:cNvSpPr>
          <p:nvPr>
            <p:ph sz="half" idx="2"/>
          </p:nvPr>
        </p:nvSpPr>
        <p:spPr>
          <a:xfrm>
            <a:off x="839788" y="2505075"/>
            <a:ext cx="5157787" cy="368458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5" name="Textastaðgengill 4">
            <a:extLst>
              <a:ext uri="{FF2B5EF4-FFF2-40B4-BE49-F238E27FC236}">
                <a16:creationId xmlns:a16="http://schemas.microsoft.com/office/drawing/2014/main" id="{6B2C2C69-0ED7-7633-25FF-3F60511831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6" name="Staðgengill efnis 5">
            <a:extLst>
              <a:ext uri="{FF2B5EF4-FFF2-40B4-BE49-F238E27FC236}">
                <a16:creationId xmlns:a16="http://schemas.microsoft.com/office/drawing/2014/main" id="{C777E866-4997-0B49-6A05-FD8435AFE42C}"/>
              </a:ext>
            </a:extLst>
          </p:cNvPr>
          <p:cNvSpPr>
            <a:spLocks noGrp="1"/>
          </p:cNvSpPr>
          <p:nvPr>
            <p:ph sz="quarter" idx="4"/>
          </p:nvPr>
        </p:nvSpPr>
        <p:spPr>
          <a:xfrm>
            <a:off x="6172200" y="2505075"/>
            <a:ext cx="5183188" cy="368458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7" name="Dagsetningarstaðgengill 6">
            <a:extLst>
              <a:ext uri="{FF2B5EF4-FFF2-40B4-BE49-F238E27FC236}">
                <a16:creationId xmlns:a16="http://schemas.microsoft.com/office/drawing/2014/main" id="{0FE9A0A6-4584-8E9D-4E89-8F7630DE7A6F}"/>
              </a:ext>
            </a:extLst>
          </p:cNvPr>
          <p:cNvSpPr>
            <a:spLocks noGrp="1"/>
          </p:cNvSpPr>
          <p:nvPr>
            <p:ph type="dt" sz="half" idx="10"/>
          </p:nvPr>
        </p:nvSpPr>
        <p:spPr/>
        <p:txBody>
          <a:bodyPr/>
          <a:lstStyle/>
          <a:p>
            <a:fld id="{D329B2BF-57AF-4D1E-B6CB-6EB48215A5C6}" type="datetimeFigureOut">
              <a:rPr lang="is-IS" smtClean="0"/>
              <a:t>29.3.2025</a:t>
            </a:fld>
            <a:endParaRPr lang="is-IS"/>
          </a:p>
        </p:txBody>
      </p:sp>
      <p:sp>
        <p:nvSpPr>
          <p:cNvPr id="8" name="Síðufótarstaðgengill 7">
            <a:extLst>
              <a:ext uri="{FF2B5EF4-FFF2-40B4-BE49-F238E27FC236}">
                <a16:creationId xmlns:a16="http://schemas.microsoft.com/office/drawing/2014/main" id="{E90B833A-105E-5B6C-9943-F57816B9E883}"/>
              </a:ext>
            </a:extLst>
          </p:cNvPr>
          <p:cNvSpPr>
            <a:spLocks noGrp="1"/>
          </p:cNvSpPr>
          <p:nvPr>
            <p:ph type="ftr" sz="quarter" idx="11"/>
          </p:nvPr>
        </p:nvSpPr>
        <p:spPr/>
        <p:txBody>
          <a:bodyPr/>
          <a:lstStyle/>
          <a:p>
            <a:endParaRPr lang="is-IS"/>
          </a:p>
        </p:txBody>
      </p:sp>
      <p:sp>
        <p:nvSpPr>
          <p:cNvPr id="9" name="Skyggnunúmersstaðgengill 8">
            <a:extLst>
              <a:ext uri="{FF2B5EF4-FFF2-40B4-BE49-F238E27FC236}">
                <a16:creationId xmlns:a16="http://schemas.microsoft.com/office/drawing/2014/main" id="{F1E39B30-533D-02F2-064F-19DF34633570}"/>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232950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DAA1FFE1-8540-ED06-A546-F9E9318A29FC}"/>
              </a:ext>
            </a:extLst>
          </p:cNvPr>
          <p:cNvSpPr>
            <a:spLocks noGrp="1"/>
          </p:cNvSpPr>
          <p:nvPr>
            <p:ph type="title"/>
          </p:nvPr>
        </p:nvSpPr>
        <p:spPr/>
        <p:txBody>
          <a:bodyPr/>
          <a:lstStyle/>
          <a:p>
            <a:r>
              <a:rPr lang="is-IS"/>
              <a:t>Smelltu til að breyta stíl aðaltitils</a:t>
            </a:r>
          </a:p>
        </p:txBody>
      </p:sp>
      <p:sp>
        <p:nvSpPr>
          <p:cNvPr id="3" name="Dagsetningarstaðgengill 2">
            <a:extLst>
              <a:ext uri="{FF2B5EF4-FFF2-40B4-BE49-F238E27FC236}">
                <a16:creationId xmlns:a16="http://schemas.microsoft.com/office/drawing/2014/main" id="{6BC69ED0-0E75-7623-F713-53FCD7E508C7}"/>
              </a:ext>
            </a:extLst>
          </p:cNvPr>
          <p:cNvSpPr>
            <a:spLocks noGrp="1"/>
          </p:cNvSpPr>
          <p:nvPr>
            <p:ph type="dt" sz="half" idx="10"/>
          </p:nvPr>
        </p:nvSpPr>
        <p:spPr/>
        <p:txBody>
          <a:bodyPr/>
          <a:lstStyle/>
          <a:p>
            <a:fld id="{D329B2BF-57AF-4D1E-B6CB-6EB48215A5C6}" type="datetimeFigureOut">
              <a:rPr lang="is-IS" smtClean="0"/>
              <a:t>29.3.2025</a:t>
            </a:fld>
            <a:endParaRPr lang="is-IS"/>
          </a:p>
        </p:txBody>
      </p:sp>
      <p:sp>
        <p:nvSpPr>
          <p:cNvPr id="4" name="Síðufótarstaðgengill 3">
            <a:extLst>
              <a:ext uri="{FF2B5EF4-FFF2-40B4-BE49-F238E27FC236}">
                <a16:creationId xmlns:a16="http://schemas.microsoft.com/office/drawing/2014/main" id="{0E6CB413-004B-0D73-F226-E11B98A17CCA}"/>
              </a:ext>
            </a:extLst>
          </p:cNvPr>
          <p:cNvSpPr>
            <a:spLocks noGrp="1"/>
          </p:cNvSpPr>
          <p:nvPr>
            <p:ph type="ftr" sz="quarter" idx="11"/>
          </p:nvPr>
        </p:nvSpPr>
        <p:spPr/>
        <p:txBody>
          <a:bodyPr/>
          <a:lstStyle/>
          <a:p>
            <a:endParaRPr lang="is-IS"/>
          </a:p>
        </p:txBody>
      </p:sp>
      <p:sp>
        <p:nvSpPr>
          <p:cNvPr id="5" name="Skyggnunúmersstaðgengill 4">
            <a:extLst>
              <a:ext uri="{FF2B5EF4-FFF2-40B4-BE49-F238E27FC236}">
                <a16:creationId xmlns:a16="http://schemas.microsoft.com/office/drawing/2014/main" id="{D81E9287-310D-488B-3190-1DFDA4618AD1}"/>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174045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gsetningarstaðgengill 1">
            <a:extLst>
              <a:ext uri="{FF2B5EF4-FFF2-40B4-BE49-F238E27FC236}">
                <a16:creationId xmlns:a16="http://schemas.microsoft.com/office/drawing/2014/main" id="{9394079E-794C-FB6F-78A4-D6A43EAF653D}"/>
              </a:ext>
            </a:extLst>
          </p:cNvPr>
          <p:cNvSpPr>
            <a:spLocks noGrp="1"/>
          </p:cNvSpPr>
          <p:nvPr>
            <p:ph type="dt" sz="half" idx="10"/>
          </p:nvPr>
        </p:nvSpPr>
        <p:spPr/>
        <p:txBody>
          <a:bodyPr/>
          <a:lstStyle/>
          <a:p>
            <a:fld id="{D329B2BF-57AF-4D1E-B6CB-6EB48215A5C6}" type="datetimeFigureOut">
              <a:rPr lang="is-IS" smtClean="0"/>
              <a:t>29.3.2025</a:t>
            </a:fld>
            <a:endParaRPr lang="is-IS"/>
          </a:p>
        </p:txBody>
      </p:sp>
      <p:sp>
        <p:nvSpPr>
          <p:cNvPr id="3" name="Síðufótarstaðgengill 2">
            <a:extLst>
              <a:ext uri="{FF2B5EF4-FFF2-40B4-BE49-F238E27FC236}">
                <a16:creationId xmlns:a16="http://schemas.microsoft.com/office/drawing/2014/main" id="{9C1842B0-A064-F578-6F19-A956982A5349}"/>
              </a:ext>
            </a:extLst>
          </p:cNvPr>
          <p:cNvSpPr>
            <a:spLocks noGrp="1"/>
          </p:cNvSpPr>
          <p:nvPr>
            <p:ph type="ftr" sz="quarter" idx="11"/>
          </p:nvPr>
        </p:nvSpPr>
        <p:spPr/>
        <p:txBody>
          <a:bodyPr/>
          <a:lstStyle/>
          <a:p>
            <a:endParaRPr lang="is-IS"/>
          </a:p>
        </p:txBody>
      </p:sp>
      <p:sp>
        <p:nvSpPr>
          <p:cNvPr id="4" name="Skyggnunúmersstaðgengill 3">
            <a:extLst>
              <a:ext uri="{FF2B5EF4-FFF2-40B4-BE49-F238E27FC236}">
                <a16:creationId xmlns:a16="http://schemas.microsoft.com/office/drawing/2014/main" id="{BF1F2819-C03B-2AB2-CBA3-72F1B4AEAD9A}"/>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347005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D91C0ACD-363F-64F0-2EA0-06609C7486E8}"/>
              </a:ext>
            </a:extLst>
          </p:cNvPr>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efnis 2">
            <a:extLst>
              <a:ext uri="{FF2B5EF4-FFF2-40B4-BE49-F238E27FC236}">
                <a16:creationId xmlns:a16="http://schemas.microsoft.com/office/drawing/2014/main" id="{2BB507CD-5097-4712-A999-CA7ED4EA82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Textastaðgengill 3">
            <a:extLst>
              <a:ext uri="{FF2B5EF4-FFF2-40B4-BE49-F238E27FC236}">
                <a16:creationId xmlns:a16="http://schemas.microsoft.com/office/drawing/2014/main" id="{8E53C37A-8038-D682-940C-C29629600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gsetningarstaðgengill 4">
            <a:extLst>
              <a:ext uri="{FF2B5EF4-FFF2-40B4-BE49-F238E27FC236}">
                <a16:creationId xmlns:a16="http://schemas.microsoft.com/office/drawing/2014/main" id="{B39B0C0D-9C2E-D18C-53D9-8DD579783E7E}"/>
              </a:ext>
            </a:extLst>
          </p:cNvPr>
          <p:cNvSpPr>
            <a:spLocks noGrp="1"/>
          </p:cNvSpPr>
          <p:nvPr>
            <p:ph type="dt" sz="half" idx="10"/>
          </p:nvPr>
        </p:nvSpPr>
        <p:spPr/>
        <p:txBody>
          <a:bodyPr/>
          <a:lstStyle/>
          <a:p>
            <a:fld id="{D329B2BF-57AF-4D1E-B6CB-6EB48215A5C6}" type="datetimeFigureOut">
              <a:rPr lang="is-IS" smtClean="0"/>
              <a:t>29.3.2025</a:t>
            </a:fld>
            <a:endParaRPr lang="is-IS"/>
          </a:p>
        </p:txBody>
      </p:sp>
      <p:sp>
        <p:nvSpPr>
          <p:cNvPr id="6" name="Síðufótarstaðgengill 5">
            <a:extLst>
              <a:ext uri="{FF2B5EF4-FFF2-40B4-BE49-F238E27FC236}">
                <a16:creationId xmlns:a16="http://schemas.microsoft.com/office/drawing/2014/main" id="{E308A72A-F138-D126-FB7E-512E75DC6FBD}"/>
              </a:ext>
            </a:extLst>
          </p:cNvPr>
          <p:cNvSpPr>
            <a:spLocks noGrp="1"/>
          </p:cNvSpPr>
          <p:nvPr>
            <p:ph type="ftr" sz="quarter" idx="11"/>
          </p:nvPr>
        </p:nvSpPr>
        <p:spPr/>
        <p:txBody>
          <a:bodyPr/>
          <a:lstStyle/>
          <a:p>
            <a:endParaRPr lang="is-IS"/>
          </a:p>
        </p:txBody>
      </p:sp>
      <p:sp>
        <p:nvSpPr>
          <p:cNvPr id="7" name="Skyggnunúmersstaðgengill 6">
            <a:extLst>
              <a:ext uri="{FF2B5EF4-FFF2-40B4-BE49-F238E27FC236}">
                <a16:creationId xmlns:a16="http://schemas.microsoft.com/office/drawing/2014/main" id="{3E1E502B-BF27-B745-5A28-1D5361E25461}"/>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373263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9C54C9DF-1C1E-5342-8F3E-46C1F2BBA6A8}"/>
              </a:ext>
            </a:extLst>
          </p:cNvPr>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myndar 2">
            <a:extLst>
              <a:ext uri="{FF2B5EF4-FFF2-40B4-BE49-F238E27FC236}">
                <a16:creationId xmlns:a16="http://schemas.microsoft.com/office/drawing/2014/main" id="{796BD34E-DC51-B555-8B03-6B543F142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astaðgengill 3">
            <a:extLst>
              <a:ext uri="{FF2B5EF4-FFF2-40B4-BE49-F238E27FC236}">
                <a16:creationId xmlns:a16="http://schemas.microsoft.com/office/drawing/2014/main" id="{945BFC89-EC71-221F-4E3F-5EBCC645D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gsetningarstaðgengill 4">
            <a:extLst>
              <a:ext uri="{FF2B5EF4-FFF2-40B4-BE49-F238E27FC236}">
                <a16:creationId xmlns:a16="http://schemas.microsoft.com/office/drawing/2014/main" id="{D2C6C272-DDDB-29CA-0D2A-D9924B6E20DB}"/>
              </a:ext>
            </a:extLst>
          </p:cNvPr>
          <p:cNvSpPr>
            <a:spLocks noGrp="1"/>
          </p:cNvSpPr>
          <p:nvPr>
            <p:ph type="dt" sz="half" idx="10"/>
          </p:nvPr>
        </p:nvSpPr>
        <p:spPr/>
        <p:txBody>
          <a:bodyPr/>
          <a:lstStyle/>
          <a:p>
            <a:fld id="{D329B2BF-57AF-4D1E-B6CB-6EB48215A5C6}" type="datetimeFigureOut">
              <a:rPr lang="is-IS" smtClean="0"/>
              <a:t>29.3.2025</a:t>
            </a:fld>
            <a:endParaRPr lang="is-IS"/>
          </a:p>
        </p:txBody>
      </p:sp>
      <p:sp>
        <p:nvSpPr>
          <p:cNvPr id="6" name="Síðufótarstaðgengill 5">
            <a:extLst>
              <a:ext uri="{FF2B5EF4-FFF2-40B4-BE49-F238E27FC236}">
                <a16:creationId xmlns:a16="http://schemas.microsoft.com/office/drawing/2014/main" id="{BF8BAA44-02E9-5C6F-E9CA-E59EB7AECF1C}"/>
              </a:ext>
            </a:extLst>
          </p:cNvPr>
          <p:cNvSpPr>
            <a:spLocks noGrp="1"/>
          </p:cNvSpPr>
          <p:nvPr>
            <p:ph type="ftr" sz="quarter" idx="11"/>
          </p:nvPr>
        </p:nvSpPr>
        <p:spPr/>
        <p:txBody>
          <a:bodyPr/>
          <a:lstStyle/>
          <a:p>
            <a:endParaRPr lang="is-IS"/>
          </a:p>
        </p:txBody>
      </p:sp>
      <p:sp>
        <p:nvSpPr>
          <p:cNvPr id="7" name="Skyggnunúmersstaðgengill 6">
            <a:extLst>
              <a:ext uri="{FF2B5EF4-FFF2-40B4-BE49-F238E27FC236}">
                <a16:creationId xmlns:a16="http://schemas.microsoft.com/office/drawing/2014/main" id="{97DDAF10-7345-3FD6-39CC-DF504E367D9C}"/>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30090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ilsstaðgengill 1">
            <a:extLst>
              <a:ext uri="{FF2B5EF4-FFF2-40B4-BE49-F238E27FC236}">
                <a16:creationId xmlns:a16="http://schemas.microsoft.com/office/drawing/2014/main" id="{367BE274-B76F-7C19-2696-DD1B7524EE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s-IS"/>
              <a:t>Smelltu til að breyta stíl aðaltitils</a:t>
            </a:r>
          </a:p>
        </p:txBody>
      </p:sp>
      <p:sp>
        <p:nvSpPr>
          <p:cNvPr id="3" name="Textastaðgengill 2">
            <a:extLst>
              <a:ext uri="{FF2B5EF4-FFF2-40B4-BE49-F238E27FC236}">
                <a16:creationId xmlns:a16="http://schemas.microsoft.com/office/drawing/2014/main" id="{9F90AD8E-8391-E281-CD14-9C0366C93B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8D4FC04B-362E-1A2F-6C2E-753C1CFFC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9B2BF-57AF-4D1E-B6CB-6EB48215A5C6}" type="datetimeFigureOut">
              <a:rPr lang="is-IS" smtClean="0"/>
              <a:t>29.3.2025</a:t>
            </a:fld>
            <a:endParaRPr lang="is-IS"/>
          </a:p>
        </p:txBody>
      </p:sp>
      <p:sp>
        <p:nvSpPr>
          <p:cNvPr id="5" name="Síðufótarstaðgengill 4">
            <a:extLst>
              <a:ext uri="{FF2B5EF4-FFF2-40B4-BE49-F238E27FC236}">
                <a16:creationId xmlns:a16="http://schemas.microsoft.com/office/drawing/2014/main" id="{A2705237-5BB0-E47C-55E0-65275834D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kyggnunúmersstaðgengill 5">
            <a:extLst>
              <a:ext uri="{FF2B5EF4-FFF2-40B4-BE49-F238E27FC236}">
                <a16:creationId xmlns:a16="http://schemas.microsoft.com/office/drawing/2014/main" id="{CF64A05D-3E41-462B-5427-7CA26210F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A8C82-1AE7-435C-BEC7-4F5193719E0B}" type="slidenum">
              <a:rPr lang="is-IS" smtClean="0"/>
              <a:t>‹#›</a:t>
            </a:fld>
            <a:endParaRPr lang="is-IS"/>
          </a:p>
        </p:txBody>
      </p:sp>
    </p:spTree>
    <p:extLst>
      <p:ext uri="{BB962C8B-B14F-4D97-AF65-F5344CB8AC3E}">
        <p14:creationId xmlns:p14="http://schemas.microsoft.com/office/powerpoint/2010/main" val="3679625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StNSZhY5UY&amp;t=8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sland.is/reglugerdir/nr/1157-200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CCE197F-2CA3-455D-B6C9-09F1E98EB310}"/>
              </a:ext>
            </a:extLst>
          </p:cNvPr>
          <p:cNvSpPr>
            <a:spLocks noGrp="1"/>
          </p:cNvSpPr>
          <p:nvPr>
            <p:ph type="title"/>
          </p:nvPr>
        </p:nvSpPr>
        <p:spPr>
          <a:xfrm>
            <a:off x="838200" y="1203261"/>
            <a:ext cx="10515600" cy="1325563"/>
          </a:xfrm>
        </p:spPr>
        <p:txBody>
          <a:bodyPr>
            <a:normAutofit fontScale="90000"/>
          </a:bodyPr>
          <a:lstStyle/>
          <a:p>
            <a:pPr algn="ctr"/>
            <a:r>
              <a:rPr lang="is-IS" sz="4000" dirty="0">
                <a:solidFill>
                  <a:schemeClr val="accent5"/>
                </a:solidFill>
                <a:ea typeface="Calibri" panose="020F0502020204030204" pitchFamily="34" charset="0"/>
              </a:rPr>
              <a:t>Skólaráð Kirkjubæjarskóla</a:t>
            </a:r>
            <a:br>
              <a:rPr lang="is-IS" sz="4000" dirty="0">
                <a:solidFill>
                  <a:schemeClr val="accent5"/>
                </a:solidFill>
                <a:ea typeface="Calibri" panose="020F0502020204030204" pitchFamily="34" charset="0"/>
              </a:rPr>
            </a:br>
            <a:r>
              <a:rPr lang="is-IS" sz="3600" dirty="0">
                <a:solidFill>
                  <a:schemeClr val="accent5"/>
                </a:solidFill>
                <a:ea typeface="Calibri" panose="020F0502020204030204" pitchFamily="34" charset="0"/>
              </a:rPr>
              <a:t>Fundur 27. febrúar 2025 kl. 9:00 í fundarsal Skaftárhrepps</a:t>
            </a:r>
            <a:endParaRPr lang="is-IS" dirty="0">
              <a:solidFill>
                <a:schemeClr val="accent5"/>
              </a:solidFill>
            </a:endParaRPr>
          </a:p>
        </p:txBody>
      </p:sp>
      <p:sp>
        <p:nvSpPr>
          <p:cNvPr id="3" name="Staðgengill efnis 2">
            <a:extLst>
              <a:ext uri="{FF2B5EF4-FFF2-40B4-BE49-F238E27FC236}">
                <a16:creationId xmlns:a16="http://schemas.microsoft.com/office/drawing/2014/main" id="{246F2BDD-2D49-4E2F-B63B-66B56AF9D65A}"/>
              </a:ext>
            </a:extLst>
          </p:cNvPr>
          <p:cNvSpPr>
            <a:spLocks noGrp="1"/>
          </p:cNvSpPr>
          <p:nvPr>
            <p:ph idx="1"/>
          </p:nvPr>
        </p:nvSpPr>
        <p:spPr>
          <a:xfrm>
            <a:off x="838200" y="3157116"/>
            <a:ext cx="5471858" cy="3488635"/>
          </a:xfrm>
        </p:spPr>
        <p:txBody>
          <a:bodyPr>
            <a:normAutofit/>
          </a:bodyPr>
          <a:lstStyle/>
          <a:p>
            <a:pPr marL="0" indent="0">
              <a:buNone/>
            </a:pPr>
            <a:r>
              <a:rPr lang="is-IS" sz="2600" dirty="0">
                <a:solidFill>
                  <a:schemeClr val="accent5"/>
                </a:solidFill>
                <a:latin typeface="+mj-lt"/>
                <a:ea typeface="Calibri" panose="020F0502020204030204" pitchFamily="34" charset="0"/>
                <a:cs typeface="Calibri" panose="020F0502020204030204" pitchFamily="34" charset="0"/>
              </a:rPr>
              <a:t>Dagskrá</a:t>
            </a:r>
            <a:r>
              <a:rPr lang="is-IS" sz="2600" dirty="0">
                <a:solidFill>
                  <a:schemeClr val="accent5"/>
                </a:solidFill>
                <a:effectLst/>
                <a:latin typeface="+mj-lt"/>
                <a:ea typeface="Calibri" panose="020F0502020204030204" pitchFamily="34" charset="0"/>
              </a:rPr>
              <a:t> </a:t>
            </a:r>
          </a:p>
          <a:p>
            <a:pPr marL="457200" indent="-457200">
              <a:buAutoNum type="arabicPeriod"/>
            </a:pPr>
            <a:r>
              <a:rPr lang="is-IS" sz="2400" b="1" dirty="0">
                <a:effectLst/>
                <a:latin typeface="Ink Free" panose="03080402000500000000" pitchFamily="66" charset="0"/>
                <a:ea typeface="Calibri" panose="020F0502020204030204" pitchFamily="34" charset="0"/>
              </a:rPr>
              <a:t>Kynning </a:t>
            </a:r>
            <a:r>
              <a:rPr lang="is-IS" sz="2400" b="1" dirty="0">
                <a:latin typeface="Ink Free" panose="03080402000500000000" pitchFamily="66" charset="0"/>
                <a:ea typeface="Calibri" panose="020F0502020204030204" pitchFamily="34" charset="0"/>
              </a:rPr>
              <a:t>fulltrúa</a:t>
            </a:r>
            <a:endParaRPr lang="is-IS" sz="2400" b="1" dirty="0">
              <a:effectLst/>
              <a:latin typeface="Ink Free" panose="03080402000500000000" pitchFamily="66" charset="0"/>
              <a:ea typeface="Calibri" panose="020F0502020204030204" pitchFamily="34" charset="0"/>
            </a:endParaRPr>
          </a:p>
          <a:p>
            <a:pPr marL="457200" indent="-457200">
              <a:buFont typeface="Arial" panose="020B0604020202020204" pitchFamily="34" charset="0"/>
              <a:buAutoNum type="arabicPeriod"/>
            </a:pPr>
            <a:r>
              <a:rPr lang="is-IS" sz="2400" b="1" dirty="0">
                <a:latin typeface="Ink Free" panose="03080402000500000000" pitchFamily="66" charset="0"/>
                <a:ea typeface="Calibri" panose="020F0502020204030204" pitchFamily="34" charset="0"/>
              </a:rPr>
              <a:t>Hlutverk skólaráða</a:t>
            </a:r>
          </a:p>
          <a:p>
            <a:pPr marL="457200" indent="-457200">
              <a:buFont typeface="Arial" panose="020B0604020202020204" pitchFamily="34" charset="0"/>
              <a:buAutoNum type="arabicPeriod"/>
            </a:pPr>
            <a:r>
              <a:rPr lang="is-IS" sz="2400" b="1" dirty="0">
                <a:latin typeface="Ink Free" panose="03080402000500000000" pitchFamily="66" charset="0"/>
                <a:ea typeface="Calibri" panose="020F0502020204030204" pitchFamily="34" charset="0"/>
              </a:rPr>
              <a:t>Fundaráætlun vorönn 2025</a:t>
            </a:r>
          </a:p>
          <a:p>
            <a:pPr marL="457200" indent="-457200">
              <a:buFont typeface="Arial" panose="020B0604020202020204" pitchFamily="34" charset="0"/>
              <a:buAutoNum type="arabicPeriod"/>
            </a:pPr>
            <a:r>
              <a:rPr lang="is-IS" sz="2400" b="1" dirty="0">
                <a:latin typeface="Ink Free" panose="03080402000500000000" pitchFamily="66" charset="0"/>
                <a:ea typeface="Calibri" panose="020F0502020204030204" pitchFamily="34" charset="0"/>
              </a:rPr>
              <a:t>Staða skólans</a:t>
            </a:r>
          </a:p>
          <a:p>
            <a:pPr marL="0" indent="0">
              <a:buNone/>
            </a:pPr>
            <a:r>
              <a:rPr lang="is-IS" sz="2400" b="1" dirty="0">
                <a:latin typeface="Ink Free" panose="03080402000500000000" pitchFamily="66" charset="0"/>
                <a:ea typeface="Calibri" panose="020F0502020204030204" pitchFamily="34" charset="0"/>
              </a:rPr>
              <a:t>5</a:t>
            </a:r>
            <a:r>
              <a:rPr lang="is-IS" sz="2400" b="1" dirty="0">
                <a:effectLst/>
                <a:latin typeface="Ink Free" panose="03080402000500000000" pitchFamily="66" charset="0"/>
                <a:ea typeface="Calibri" panose="020F0502020204030204" pitchFamily="34" charset="0"/>
              </a:rPr>
              <a:t>. Önnur mál</a:t>
            </a:r>
          </a:p>
          <a:p>
            <a:pPr marL="0" indent="0">
              <a:buNone/>
            </a:pPr>
            <a:endParaRPr lang="is-IS" sz="2600" dirty="0">
              <a:effectLst/>
              <a:latin typeface="Ink Free" panose="03080402000500000000" pitchFamily="66" charset="0"/>
              <a:ea typeface="Calibri" panose="020F0502020204030204" pitchFamily="34" charset="0"/>
            </a:endParaRPr>
          </a:p>
          <a:p>
            <a:pPr marL="0" indent="0">
              <a:buNone/>
            </a:pPr>
            <a:endParaRPr lang="is-IS" dirty="0"/>
          </a:p>
          <a:p>
            <a:pPr marL="0" indent="0">
              <a:buNone/>
            </a:pPr>
            <a:endParaRPr lang="is-IS" dirty="0"/>
          </a:p>
        </p:txBody>
      </p:sp>
      <p:pic>
        <p:nvPicPr>
          <p:cNvPr id="2050" name="Picture 2">
            <a:extLst>
              <a:ext uri="{FF2B5EF4-FFF2-40B4-BE49-F238E27FC236}">
                <a16:creationId xmlns:a16="http://schemas.microsoft.com/office/drawing/2014/main" id="{E433C879-8A04-7862-B438-60AE4C29E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301" y="3291490"/>
            <a:ext cx="3155223" cy="2363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of a green field with trees and a river&#10;&#10;Description automatically generated">
            <a:extLst>
              <a:ext uri="{FF2B5EF4-FFF2-40B4-BE49-F238E27FC236}">
                <a16:creationId xmlns:a16="http://schemas.microsoft.com/office/drawing/2014/main" id="{AF281B7E-1B38-2AA0-64CA-CBCE76A0B5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330584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F140E-D89D-486B-441C-C51BD40CB4F0}"/>
              </a:ext>
            </a:extLst>
          </p:cNvPr>
          <p:cNvSpPr>
            <a:spLocks noGrp="1"/>
          </p:cNvSpPr>
          <p:nvPr>
            <p:ph type="title"/>
          </p:nvPr>
        </p:nvSpPr>
        <p:spPr>
          <a:xfrm>
            <a:off x="838200" y="629728"/>
            <a:ext cx="10515600" cy="1060960"/>
          </a:xfrm>
        </p:spPr>
        <p:txBody>
          <a:bodyPr/>
          <a:lstStyle/>
          <a:p>
            <a:pPr algn="ctr"/>
            <a:r>
              <a:rPr lang="is-IS" dirty="0">
                <a:solidFill>
                  <a:schemeClr val="accent5">
                    <a:lumMod val="75000"/>
                  </a:schemeClr>
                </a:solidFill>
              </a:rPr>
              <a:t>Skólaráð Kirkjubæjarskóla</a:t>
            </a:r>
            <a:endParaRPr lang="en-GB" dirty="0">
              <a:solidFill>
                <a:schemeClr val="accent5">
                  <a:lumMod val="75000"/>
                </a:schemeClr>
              </a:solidFill>
            </a:endParaRPr>
          </a:p>
        </p:txBody>
      </p:sp>
      <p:graphicFrame>
        <p:nvGraphicFramePr>
          <p:cNvPr id="5" name="Content Placeholder 4">
            <a:extLst>
              <a:ext uri="{FF2B5EF4-FFF2-40B4-BE49-F238E27FC236}">
                <a16:creationId xmlns:a16="http://schemas.microsoft.com/office/drawing/2014/main" id="{A20DA333-1F69-5A0A-43C9-474AD2C54CA6}"/>
              </a:ext>
            </a:extLst>
          </p:cNvPr>
          <p:cNvGraphicFramePr>
            <a:graphicFrameLocks noGrp="1"/>
          </p:cNvGraphicFramePr>
          <p:nvPr>
            <p:ph idx="1"/>
            <p:extLst>
              <p:ext uri="{D42A27DB-BD31-4B8C-83A1-F6EECF244321}">
                <p14:modId xmlns:p14="http://schemas.microsoft.com/office/powerpoint/2010/main" val="227830749"/>
              </p:ext>
            </p:extLst>
          </p:nvPr>
        </p:nvGraphicFramePr>
        <p:xfrm>
          <a:off x="845389" y="1825625"/>
          <a:ext cx="10508408" cy="3931920"/>
        </p:xfrm>
        <a:graphic>
          <a:graphicData uri="http://schemas.openxmlformats.org/drawingml/2006/table">
            <a:tbl>
              <a:tblPr firstRow="1" bandRow="1">
                <a:tableStyleId>{5C22544A-7EE6-4342-B048-85BDC9FD1C3A}</a:tableStyleId>
              </a:tblPr>
              <a:tblGrid>
                <a:gridCol w="3498010">
                  <a:extLst>
                    <a:ext uri="{9D8B030D-6E8A-4147-A177-3AD203B41FA5}">
                      <a16:colId xmlns:a16="http://schemas.microsoft.com/office/drawing/2014/main" val="4186495319"/>
                    </a:ext>
                  </a:extLst>
                </a:gridCol>
                <a:gridCol w="3505199">
                  <a:extLst>
                    <a:ext uri="{9D8B030D-6E8A-4147-A177-3AD203B41FA5}">
                      <a16:colId xmlns:a16="http://schemas.microsoft.com/office/drawing/2014/main" val="3205105083"/>
                    </a:ext>
                  </a:extLst>
                </a:gridCol>
                <a:gridCol w="3505199">
                  <a:extLst>
                    <a:ext uri="{9D8B030D-6E8A-4147-A177-3AD203B41FA5}">
                      <a16:colId xmlns:a16="http://schemas.microsoft.com/office/drawing/2014/main" val="2025367"/>
                    </a:ext>
                  </a:extLst>
                </a:gridCol>
              </a:tblGrid>
              <a:tr h="354971">
                <a:tc>
                  <a:txBody>
                    <a:bodyPr/>
                    <a:lstStyle/>
                    <a:p>
                      <a:r>
                        <a:rPr lang="is-IS" dirty="0"/>
                        <a:t>Nafn</a:t>
                      </a:r>
                      <a:endParaRPr lang="en-GB" dirty="0"/>
                    </a:p>
                  </a:txBody>
                  <a:tcPr/>
                </a:tc>
                <a:tc>
                  <a:txBody>
                    <a:bodyPr/>
                    <a:lstStyle/>
                    <a:p>
                      <a:r>
                        <a:rPr lang="is-IS" dirty="0"/>
                        <a:t>Fulltrúi</a:t>
                      </a:r>
                      <a:endParaRPr lang="en-GB" dirty="0"/>
                    </a:p>
                  </a:txBody>
                  <a:tcPr/>
                </a:tc>
                <a:tc>
                  <a:txBody>
                    <a:bodyPr/>
                    <a:lstStyle/>
                    <a:p>
                      <a:r>
                        <a:rPr lang="is-IS" dirty="0"/>
                        <a:t>Netfang</a:t>
                      </a:r>
                      <a:endParaRPr lang="en-GB" dirty="0"/>
                    </a:p>
                  </a:txBody>
                  <a:tcPr/>
                </a:tc>
                <a:extLst>
                  <a:ext uri="{0D108BD9-81ED-4DB2-BD59-A6C34878D82A}">
                    <a16:rowId xmlns:a16="http://schemas.microsoft.com/office/drawing/2014/main" val="1763189079"/>
                  </a:ext>
                </a:extLst>
              </a:tr>
              <a:tr h="354971">
                <a:tc>
                  <a:txBody>
                    <a:bodyPr/>
                    <a:lstStyle/>
                    <a:p>
                      <a:r>
                        <a:rPr lang="is-IS" dirty="0"/>
                        <a:t>Hólmfríður G. Guðjónsdóttir</a:t>
                      </a:r>
                      <a:endParaRPr lang="en-GB" dirty="0"/>
                    </a:p>
                  </a:txBody>
                  <a:tcPr/>
                </a:tc>
                <a:tc>
                  <a:txBody>
                    <a:bodyPr/>
                    <a:lstStyle/>
                    <a:p>
                      <a:r>
                        <a:rPr lang="is-IS" dirty="0"/>
                        <a:t>skólastjóri</a:t>
                      </a:r>
                      <a:endParaRPr lang="en-GB" dirty="0"/>
                    </a:p>
                  </a:txBody>
                  <a:tcPr/>
                </a:tc>
                <a:tc>
                  <a:txBody>
                    <a:bodyPr/>
                    <a:lstStyle/>
                    <a:p>
                      <a:r>
                        <a:rPr lang="is-IS" dirty="0"/>
                        <a:t>holmfridur@klaustur.is</a:t>
                      </a:r>
                      <a:endParaRPr lang="en-GB" dirty="0"/>
                    </a:p>
                  </a:txBody>
                  <a:tcPr/>
                </a:tc>
                <a:extLst>
                  <a:ext uri="{0D108BD9-81ED-4DB2-BD59-A6C34878D82A}">
                    <a16:rowId xmlns:a16="http://schemas.microsoft.com/office/drawing/2014/main" val="2941843172"/>
                  </a:ext>
                </a:extLst>
              </a:tr>
              <a:tr h="354971">
                <a:tc>
                  <a:txBody>
                    <a:bodyPr/>
                    <a:lstStyle/>
                    <a:p>
                      <a:r>
                        <a:rPr lang="is-IS" dirty="0"/>
                        <a:t>Arna Guðbjörg Matthíasdóttir</a:t>
                      </a:r>
                      <a:endParaRPr lang="en-GB" dirty="0"/>
                    </a:p>
                  </a:txBody>
                  <a:tcPr/>
                </a:tc>
                <a:tc>
                  <a:txBody>
                    <a:bodyPr/>
                    <a:lstStyle/>
                    <a:p>
                      <a:r>
                        <a:rPr lang="is-IS" dirty="0"/>
                        <a:t>kennara</a:t>
                      </a:r>
                      <a:endParaRPr lang="en-GB" dirty="0"/>
                    </a:p>
                  </a:txBody>
                  <a:tcPr/>
                </a:tc>
                <a:tc>
                  <a:txBody>
                    <a:bodyPr/>
                    <a:lstStyle/>
                    <a:p>
                      <a:r>
                        <a:rPr lang="is-IS" dirty="0"/>
                        <a:t>arnam@klaustur.is</a:t>
                      </a:r>
                      <a:endParaRPr lang="en-GB" dirty="0"/>
                    </a:p>
                  </a:txBody>
                  <a:tcPr/>
                </a:tc>
                <a:extLst>
                  <a:ext uri="{0D108BD9-81ED-4DB2-BD59-A6C34878D82A}">
                    <a16:rowId xmlns:a16="http://schemas.microsoft.com/office/drawing/2014/main" val="3978960646"/>
                  </a:ext>
                </a:extLst>
              </a:tr>
              <a:tr h="354971">
                <a:tc>
                  <a:txBody>
                    <a:bodyPr/>
                    <a:lstStyle/>
                    <a:p>
                      <a:r>
                        <a:rPr lang="is-IS" dirty="0"/>
                        <a:t>Sigríður Vigdís Þórðardóttir</a:t>
                      </a:r>
                      <a:endParaRPr lang="en-GB" dirty="0"/>
                    </a:p>
                  </a:txBody>
                  <a:tcPr/>
                </a:tc>
                <a:tc>
                  <a:txBody>
                    <a:bodyPr/>
                    <a:lstStyle/>
                    <a:p>
                      <a:r>
                        <a:rPr lang="is-IS" dirty="0"/>
                        <a:t>kennara</a:t>
                      </a:r>
                      <a:endParaRPr lang="en-GB" dirty="0"/>
                    </a:p>
                  </a:txBody>
                  <a:tcPr/>
                </a:tc>
                <a:tc>
                  <a:txBody>
                    <a:bodyPr/>
                    <a:lstStyle/>
                    <a:p>
                      <a:r>
                        <a:rPr lang="is-IS" dirty="0"/>
                        <a:t>siggavigga@klaustur.is</a:t>
                      </a:r>
                      <a:endParaRPr lang="en-GB" dirty="0"/>
                    </a:p>
                  </a:txBody>
                  <a:tcPr/>
                </a:tc>
                <a:extLst>
                  <a:ext uri="{0D108BD9-81ED-4DB2-BD59-A6C34878D82A}">
                    <a16:rowId xmlns:a16="http://schemas.microsoft.com/office/drawing/2014/main" val="5819034"/>
                  </a:ext>
                </a:extLst>
              </a:tr>
              <a:tr h="354971">
                <a:tc>
                  <a:txBody>
                    <a:bodyPr/>
                    <a:lstStyle/>
                    <a:p>
                      <a:r>
                        <a:rPr lang="is-IS" dirty="0"/>
                        <a:t>Halldóra St. Kristjónsdóttir</a:t>
                      </a:r>
                      <a:endParaRPr lang="en-GB" dirty="0"/>
                    </a:p>
                  </a:txBody>
                  <a:tcPr/>
                </a:tc>
                <a:tc>
                  <a:txBody>
                    <a:bodyPr/>
                    <a:lstStyle/>
                    <a:p>
                      <a:r>
                        <a:rPr lang="is-IS" dirty="0"/>
                        <a:t>foreldra grunnskólans</a:t>
                      </a:r>
                      <a:endParaRPr lang="en-GB" dirty="0"/>
                    </a:p>
                  </a:txBody>
                  <a:tcPr/>
                </a:tc>
                <a:tc>
                  <a:txBody>
                    <a:bodyPr/>
                    <a:lstStyle/>
                    <a:p>
                      <a:r>
                        <a:rPr lang="is-IS" u="none" dirty="0">
                          <a:effectLst/>
                        </a:rPr>
                        <a:t>dorastk@gmail.com</a:t>
                      </a:r>
                      <a:endParaRPr lang="en-GB" u="none" dirty="0">
                        <a:effectLst/>
                      </a:endParaRPr>
                    </a:p>
                  </a:txBody>
                  <a:tcPr/>
                </a:tc>
                <a:extLst>
                  <a:ext uri="{0D108BD9-81ED-4DB2-BD59-A6C34878D82A}">
                    <a16:rowId xmlns:a16="http://schemas.microsoft.com/office/drawing/2014/main" val="2644192663"/>
                  </a:ext>
                </a:extLst>
              </a:tr>
              <a:tr h="354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Bryndís Karen Pálsdóttir</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fulltrúi foreldra leikskólans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bryndis@klaustur.is</a:t>
                      </a:r>
                      <a:endParaRPr lang="en-GB" dirty="0"/>
                    </a:p>
                  </a:txBody>
                  <a:tcPr/>
                </a:tc>
                <a:extLst>
                  <a:ext uri="{0D108BD9-81ED-4DB2-BD59-A6C34878D82A}">
                    <a16:rowId xmlns:a16="http://schemas.microsoft.com/office/drawing/2014/main" val="1688662650"/>
                  </a:ext>
                </a:extLst>
              </a:tr>
              <a:tr h="354971">
                <a:tc>
                  <a:txBody>
                    <a:bodyPr/>
                    <a:lstStyle/>
                    <a:p>
                      <a:r>
                        <a:rPr lang="is-IS" dirty="0"/>
                        <a:t>Bríet Sunna Bjarkadóttir</a:t>
                      </a:r>
                      <a:endParaRPr lang="en-GB" dirty="0"/>
                    </a:p>
                  </a:txBody>
                  <a:tcPr/>
                </a:tc>
                <a:tc>
                  <a:txBody>
                    <a:bodyPr/>
                    <a:lstStyle/>
                    <a:p>
                      <a:r>
                        <a:rPr lang="is-IS" dirty="0"/>
                        <a:t>nemenda</a:t>
                      </a:r>
                      <a:endParaRPr lang="en-GB" dirty="0"/>
                    </a:p>
                  </a:txBody>
                  <a:tcPr/>
                </a:tc>
                <a:tc>
                  <a:txBody>
                    <a:bodyPr/>
                    <a:lstStyle/>
                    <a:p>
                      <a:r>
                        <a:rPr lang="en-GB" dirty="0"/>
                        <a:t>brietsunna09@icloud.com</a:t>
                      </a:r>
                    </a:p>
                  </a:txBody>
                  <a:tcPr/>
                </a:tc>
                <a:extLst>
                  <a:ext uri="{0D108BD9-81ED-4DB2-BD59-A6C34878D82A}">
                    <a16:rowId xmlns:a16="http://schemas.microsoft.com/office/drawing/2014/main" val="3503780353"/>
                  </a:ext>
                </a:extLst>
              </a:tr>
              <a:tr h="354971">
                <a:tc>
                  <a:txBody>
                    <a:bodyPr/>
                    <a:lstStyle/>
                    <a:p>
                      <a:endParaRPr lang="en-GB" dirty="0"/>
                    </a:p>
                  </a:txBody>
                  <a:tcPr/>
                </a:tc>
                <a:tc>
                  <a:txBody>
                    <a:bodyPr/>
                    <a:lstStyle/>
                    <a:p>
                      <a:r>
                        <a:rPr lang="is-IS" dirty="0"/>
                        <a:t>nemenda</a:t>
                      </a:r>
                      <a:endParaRPr lang="en-GB" dirty="0"/>
                    </a:p>
                  </a:txBody>
                  <a:tcPr/>
                </a:tc>
                <a:tc>
                  <a:txBody>
                    <a:bodyPr/>
                    <a:lstStyle/>
                    <a:p>
                      <a:endParaRPr lang="en-GB" dirty="0"/>
                    </a:p>
                  </a:txBody>
                  <a:tcPr/>
                </a:tc>
                <a:extLst>
                  <a:ext uri="{0D108BD9-81ED-4DB2-BD59-A6C34878D82A}">
                    <a16:rowId xmlns:a16="http://schemas.microsoft.com/office/drawing/2014/main" val="290529243"/>
                  </a:ext>
                </a:extLst>
              </a:tr>
              <a:tr h="354971">
                <a:tc>
                  <a:txBody>
                    <a:bodyPr/>
                    <a:lstStyle/>
                    <a:p>
                      <a:endParaRPr lang="en-GB" dirty="0"/>
                    </a:p>
                  </a:txBody>
                  <a:tcPr/>
                </a:tc>
                <a:tc>
                  <a:txBody>
                    <a:bodyPr/>
                    <a:lstStyle/>
                    <a:p>
                      <a:r>
                        <a:rPr lang="is-IS"/>
                        <a:t>starfsmaður leikskólans</a:t>
                      </a:r>
                      <a:endParaRPr lang="en-GB" dirty="0"/>
                    </a:p>
                  </a:txBody>
                  <a:tcPr/>
                </a:tc>
                <a:tc>
                  <a:txBody>
                    <a:bodyPr/>
                    <a:lstStyle/>
                    <a:p>
                      <a:endParaRPr lang="en-GB"/>
                    </a:p>
                  </a:txBody>
                  <a:tcPr/>
                </a:tc>
                <a:extLst>
                  <a:ext uri="{0D108BD9-81ED-4DB2-BD59-A6C34878D82A}">
                    <a16:rowId xmlns:a16="http://schemas.microsoft.com/office/drawing/2014/main" val="7792071"/>
                  </a:ext>
                </a:extLst>
              </a:tr>
              <a:tr h="612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Helga Bjarnadóttir</a:t>
                      </a:r>
                      <a:endParaRPr lang="en-GB"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grenndarsamfélagsins</a:t>
                      </a:r>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8580149"/>
                  </a:ext>
                </a:extLst>
              </a:tr>
            </a:tbl>
          </a:graphicData>
        </a:graphic>
      </p:graphicFrame>
      <p:pic>
        <p:nvPicPr>
          <p:cNvPr id="6" name="Picture 5" descr="A logo of a green field with trees and a river&#10;&#10;Description automatically generated">
            <a:extLst>
              <a:ext uri="{FF2B5EF4-FFF2-40B4-BE49-F238E27FC236}">
                <a16:creationId xmlns:a16="http://schemas.microsoft.com/office/drawing/2014/main" id="{ADD6CD77-78C5-E1AD-9801-22E671B835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104644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3E7F6-56DF-C33F-E5F1-1BA4961C09E2}"/>
            </a:ext>
          </a:extLst>
        </p:cNvPr>
        <p:cNvGrpSpPr/>
        <p:nvPr/>
      </p:nvGrpSpPr>
      <p:grpSpPr>
        <a:xfrm>
          <a:off x="0" y="0"/>
          <a:ext cx="0" cy="0"/>
          <a:chOff x="0" y="0"/>
          <a:chExt cx="0" cy="0"/>
        </a:xfrm>
      </p:grpSpPr>
      <p:sp>
        <p:nvSpPr>
          <p:cNvPr id="2" name="Titill 1">
            <a:extLst>
              <a:ext uri="{FF2B5EF4-FFF2-40B4-BE49-F238E27FC236}">
                <a16:creationId xmlns:a16="http://schemas.microsoft.com/office/drawing/2014/main" id="{6979D781-058E-8158-CD78-CE2AFDC8BAA0}"/>
              </a:ext>
            </a:extLst>
          </p:cNvPr>
          <p:cNvSpPr>
            <a:spLocks noGrp="1"/>
          </p:cNvSpPr>
          <p:nvPr>
            <p:ph type="title"/>
          </p:nvPr>
        </p:nvSpPr>
        <p:spPr>
          <a:xfrm>
            <a:off x="838200" y="885524"/>
            <a:ext cx="10515600" cy="805164"/>
          </a:xfrm>
        </p:spPr>
        <p:txBody>
          <a:bodyPr/>
          <a:lstStyle/>
          <a:p>
            <a:pPr algn="ctr"/>
            <a:r>
              <a:rPr lang="is-IS" dirty="0">
                <a:solidFill>
                  <a:schemeClr val="accent5"/>
                </a:solidFill>
              </a:rPr>
              <a:t>Skólaráðsfulltrúar og fundargerð</a:t>
            </a:r>
          </a:p>
        </p:txBody>
      </p:sp>
      <p:sp>
        <p:nvSpPr>
          <p:cNvPr id="3" name="Staðgengill efnis 2">
            <a:extLst>
              <a:ext uri="{FF2B5EF4-FFF2-40B4-BE49-F238E27FC236}">
                <a16:creationId xmlns:a16="http://schemas.microsoft.com/office/drawing/2014/main" id="{0AC16AE5-6C2A-0738-F6B4-105DF7C0CE1B}"/>
              </a:ext>
            </a:extLst>
          </p:cNvPr>
          <p:cNvSpPr>
            <a:spLocks noGrp="1"/>
          </p:cNvSpPr>
          <p:nvPr>
            <p:ph idx="1"/>
          </p:nvPr>
        </p:nvSpPr>
        <p:spPr/>
        <p:txBody>
          <a:bodyPr>
            <a:normAutofit/>
          </a:bodyPr>
          <a:lstStyle/>
          <a:p>
            <a:r>
              <a:rPr lang="is-IS" sz="2000" dirty="0"/>
              <a:t>Fundinn sátu: </a:t>
            </a:r>
            <a:r>
              <a:rPr lang="is-IS" sz="1800" dirty="0"/>
              <a:t>Hólmfríður G. Guðjónsdóttir, Arna Guðbjörg Matthíasdóttir, Bryndís Karen Pálsdóttir,</a:t>
            </a:r>
            <a:endParaRPr lang="en-GB" sz="1800" dirty="0"/>
          </a:p>
          <a:p>
            <a:pPr marL="0" indent="0">
              <a:buNone/>
            </a:pPr>
            <a:r>
              <a:rPr lang="is-IS" sz="1800" dirty="0"/>
              <a:t>	               Halldóra St. Kristjónsdóttir og Sigríður Vigdís Þórðardóttir</a:t>
            </a:r>
          </a:p>
          <a:p>
            <a:r>
              <a:rPr lang="is-IS" sz="1800" dirty="0"/>
              <a:t>Það vantar fulltrúa nemenda sem verður úr 6. bekk, umsjónarkennari ætlar að kynna störf skólaráðs fyrir nemendum og láta síðan kjósa, aðalmann og varamann.</a:t>
            </a:r>
          </a:p>
          <a:p>
            <a:r>
              <a:rPr lang="is-IS" sz="1800" dirty="0"/>
              <a:t>Það vantar líka fulltrúa frá leikskólanum, skólastjóri ætlar að kynna störf skólaráðs fundi með starfsmönnum leikskólans og í kjölfarið yrði kosinn aðalmaður og varamaður.</a:t>
            </a:r>
          </a:p>
          <a:p>
            <a:r>
              <a:rPr lang="is-IS" sz="1800" dirty="0"/>
              <a:t>Skólastjóri stjórnaði fundinum og </a:t>
            </a:r>
            <a:r>
              <a:rPr lang="is-IS" sz="1800"/>
              <a:t>skráði fundargerð.</a:t>
            </a:r>
            <a:endParaRPr lang="is-IS" sz="1800" dirty="0"/>
          </a:p>
          <a:p>
            <a:endParaRPr lang="is-IS" sz="1800" dirty="0"/>
          </a:p>
          <a:p>
            <a:pPr marL="0" indent="0">
              <a:buNone/>
            </a:pPr>
            <a:endParaRPr lang="is-IS" sz="2000" dirty="0"/>
          </a:p>
          <a:p>
            <a:endParaRPr lang="is-IS" sz="2000" dirty="0"/>
          </a:p>
        </p:txBody>
      </p:sp>
      <p:pic>
        <p:nvPicPr>
          <p:cNvPr id="4" name="Picture 3" descr="A logo of a green field with trees and a river&#10;&#10;Description automatically generated">
            <a:extLst>
              <a:ext uri="{FF2B5EF4-FFF2-40B4-BE49-F238E27FC236}">
                <a16:creationId xmlns:a16="http://schemas.microsoft.com/office/drawing/2014/main" id="{F03C5523-497C-C584-1178-521BEADBC9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213309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CCE197F-2CA3-455D-B6C9-09F1E98EB310}"/>
              </a:ext>
            </a:extLst>
          </p:cNvPr>
          <p:cNvSpPr>
            <a:spLocks noGrp="1"/>
          </p:cNvSpPr>
          <p:nvPr>
            <p:ph type="title"/>
          </p:nvPr>
        </p:nvSpPr>
        <p:spPr>
          <a:xfrm>
            <a:off x="706074" y="1048524"/>
            <a:ext cx="10515600" cy="1325563"/>
          </a:xfrm>
        </p:spPr>
        <p:txBody>
          <a:bodyPr>
            <a:normAutofit/>
          </a:bodyPr>
          <a:lstStyle/>
          <a:p>
            <a:pPr algn="ctr"/>
            <a:r>
              <a:rPr lang="is-IS" sz="4000" dirty="0">
                <a:solidFill>
                  <a:schemeClr val="accent5"/>
                </a:solidFill>
                <a:ea typeface="Calibri" panose="020F0502020204030204" pitchFamily="34" charset="0"/>
              </a:rPr>
              <a:t>Kynning á skólaráði</a:t>
            </a:r>
            <a:endParaRPr lang="is-IS" dirty="0">
              <a:solidFill>
                <a:schemeClr val="accent5"/>
              </a:solidFill>
            </a:endParaRPr>
          </a:p>
        </p:txBody>
      </p:sp>
      <p:sp>
        <p:nvSpPr>
          <p:cNvPr id="3" name="Staðgengill efnis 2">
            <a:extLst>
              <a:ext uri="{FF2B5EF4-FFF2-40B4-BE49-F238E27FC236}">
                <a16:creationId xmlns:a16="http://schemas.microsoft.com/office/drawing/2014/main" id="{246F2BDD-2D49-4E2F-B63B-66B56AF9D65A}"/>
              </a:ext>
            </a:extLst>
          </p:cNvPr>
          <p:cNvSpPr>
            <a:spLocks noGrp="1"/>
          </p:cNvSpPr>
          <p:nvPr>
            <p:ph idx="1"/>
          </p:nvPr>
        </p:nvSpPr>
        <p:spPr>
          <a:xfrm>
            <a:off x="838200" y="3157116"/>
            <a:ext cx="11350752" cy="3488635"/>
          </a:xfrm>
        </p:spPr>
        <p:txBody>
          <a:bodyPr>
            <a:normAutofit/>
          </a:bodyPr>
          <a:lstStyle/>
          <a:p>
            <a:pPr marL="0" indent="0">
              <a:buNone/>
            </a:pPr>
            <a:endParaRPr lang="is-IS" dirty="0"/>
          </a:p>
        </p:txBody>
      </p:sp>
      <p:pic>
        <p:nvPicPr>
          <p:cNvPr id="7" name="Mynd 6">
            <a:hlinkClick r:id="rId2"/>
            <a:extLst>
              <a:ext uri="{FF2B5EF4-FFF2-40B4-BE49-F238E27FC236}">
                <a16:creationId xmlns:a16="http://schemas.microsoft.com/office/drawing/2014/main" id="{524382C9-C629-A463-4B88-2AA77CF5E998}"/>
              </a:ext>
            </a:extLst>
          </p:cNvPr>
          <p:cNvPicPr>
            <a:picLocks noChangeAspect="1"/>
          </p:cNvPicPr>
          <p:nvPr/>
        </p:nvPicPr>
        <p:blipFill rotWithShape="1">
          <a:blip r:embed="rId3"/>
          <a:srcRect l="3597" t="17211" r="64337" b="18299"/>
          <a:stretch/>
        </p:blipFill>
        <p:spPr>
          <a:xfrm>
            <a:off x="2573025" y="2314318"/>
            <a:ext cx="6828892" cy="3862645"/>
          </a:xfrm>
          <a:prstGeom prst="rect">
            <a:avLst/>
          </a:prstGeom>
        </p:spPr>
      </p:pic>
      <p:pic>
        <p:nvPicPr>
          <p:cNvPr id="5" name="Picture 4" descr="A logo of a green field with trees and a river&#10;&#10;Description automatically generated">
            <a:extLst>
              <a:ext uri="{FF2B5EF4-FFF2-40B4-BE49-F238E27FC236}">
                <a16:creationId xmlns:a16="http://schemas.microsoft.com/office/drawing/2014/main" id="{DA82BB52-37E7-C36E-B23C-0564E226CF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4300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9962-04A9-C8C1-4DAF-4722DE09472D}"/>
              </a:ext>
            </a:extLst>
          </p:cNvPr>
          <p:cNvSpPr>
            <a:spLocks noGrp="1"/>
          </p:cNvSpPr>
          <p:nvPr>
            <p:ph type="title"/>
          </p:nvPr>
        </p:nvSpPr>
        <p:spPr/>
        <p:txBody>
          <a:bodyPr/>
          <a:lstStyle/>
          <a:p>
            <a:r>
              <a:rPr lang="en-GB" i="0" dirty="0" err="1">
                <a:solidFill>
                  <a:srgbClr val="174C97"/>
                </a:solidFill>
                <a:effectLst/>
                <a:latin typeface="Droid Serif"/>
              </a:rPr>
              <a:t>Lög</a:t>
            </a:r>
            <a:r>
              <a:rPr lang="en-GB" i="0" dirty="0">
                <a:solidFill>
                  <a:srgbClr val="174C97"/>
                </a:solidFill>
                <a:effectLst/>
                <a:latin typeface="Droid Serif"/>
              </a:rPr>
              <a:t> um </a:t>
            </a:r>
            <a:r>
              <a:rPr lang="en-GB" i="0" dirty="0" err="1">
                <a:solidFill>
                  <a:srgbClr val="174C97"/>
                </a:solidFill>
                <a:effectLst/>
                <a:latin typeface="Droid Serif"/>
              </a:rPr>
              <a:t>grunnskóla</a:t>
            </a:r>
            <a:br>
              <a:rPr lang="en-GB" b="1" i="0" dirty="0">
                <a:solidFill>
                  <a:srgbClr val="174C97"/>
                </a:solidFill>
                <a:effectLst/>
                <a:latin typeface="Droid Serif"/>
              </a:rPr>
            </a:br>
            <a:endParaRPr lang="en-GB" dirty="0"/>
          </a:p>
        </p:txBody>
      </p:sp>
      <p:sp>
        <p:nvSpPr>
          <p:cNvPr id="3" name="Content Placeholder 2">
            <a:extLst>
              <a:ext uri="{FF2B5EF4-FFF2-40B4-BE49-F238E27FC236}">
                <a16:creationId xmlns:a16="http://schemas.microsoft.com/office/drawing/2014/main" id="{3293D13E-8FE2-5FC8-41A8-4A539EC59CA6}"/>
              </a:ext>
            </a:extLst>
          </p:cNvPr>
          <p:cNvSpPr>
            <a:spLocks noGrp="1"/>
          </p:cNvSpPr>
          <p:nvPr>
            <p:ph idx="1"/>
          </p:nvPr>
        </p:nvSpPr>
        <p:spPr/>
        <p:txBody>
          <a:bodyPr>
            <a:normAutofit lnSpcReduction="10000"/>
          </a:bodyPr>
          <a:lstStyle/>
          <a:p>
            <a:r>
              <a:rPr lang="is-IS" noProof="0" dirty="0"/>
              <a:t>8. gr. Skólaráð.</a:t>
            </a:r>
          </a:p>
          <a:p>
            <a:r>
              <a:rPr lang="is-IS" noProof="0" dirty="0"/>
              <a:t> Við grunnskóla skal starfa skólaráð sem er samráðsvettvangur skólastjóra og skólasamfélags um skólahald. Skólaráð tekur þátt í stefnumörkun fyrir skólann og mótun sérkenna hans. Skólaráð fjallar um skólanámskrá skólans, árlega starfsáætlun, rekstraráætlun og aðrar áætlanir um skólastarfið. Skólaráð skal fá til umsagnar áætlanir um fyrirhugaðar meiri háttar breytingar á skólahaldi og starfsemi skóla áður en endanleg ákvörðun um þær er tekin. Skólaráð fylgist almennt með öryggi, aðbúnaði og almennri velferð [og farsæld] 1) nemenda. Skólanefnd, sbr. 6. gr., getur með samþykki sveitarstjórnar falið skólaráðum einstakra skóla ákveðin verkefni þessu til viðbótar.</a:t>
            </a:r>
          </a:p>
          <a:p>
            <a:pPr marL="0" indent="0">
              <a:buNone/>
            </a:pPr>
            <a:endParaRPr lang="en-GB" dirty="0"/>
          </a:p>
        </p:txBody>
      </p:sp>
    </p:spTree>
    <p:extLst>
      <p:ext uri="{BB962C8B-B14F-4D97-AF65-F5344CB8AC3E}">
        <p14:creationId xmlns:p14="http://schemas.microsoft.com/office/powerpoint/2010/main" val="398962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8095-14CA-5EF0-2347-23A45B82F2A3}"/>
              </a:ext>
            </a:extLst>
          </p:cNvPr>
          <p:cNvSpPr>
            <a:spLocks noGrp="1"/>
          </p:cNvSpPr>
          <p:nvPr>
            <p:ph type="title"/>
          </p:nvPr>
        </p:nvSpPr>
        <p:spPr/>
        <p:txBody>
          <a:bodyPr/>
          <a:lstStyle/>
          <a:p>
            <a:r>
              <a:rPr lang="is-IS" dirty="0">
                <a:solidFill>
                  <a:schemeClr val="accent1">
                    <a:lumMod val="75000"/>
                  </a:schemeClr>
                </a:solidFill>
              </a:rPr>
              <a:t>Lög um grunnskóla </a:t>
            </a:r>
            <a:r>
              <a:rPr lang="is-IS" sz="1800" dirty="0">
                <a:solidFill>
                  <a:schemeClr val="accent1">
                    <a:lumMod val="75000"/>
                  </a:schemeClr>
                </a:solidFill>
              </a:rPr>
              <a:t>framh.</a:t>
            </a:r>
            <a:endParaRPr lang="en-GB" sz="1800" dirty="0">
              <a:solidFill>
                <a:schemeClr val="accent1">
                  <a:lumMod val="75000"/>
                </a:schemeClr>
              </a:solidFill>
            </a:endParaRPr>
          </a:p>
        </p:txBody>
      </p:sp>
      <p:sp>
        <p:nvSpPr>
          <p:cNvPr id="3" name="Content Placeholder 2">
            <a:extLst>
              <a:ext uri="{FF2B5EF4-FFF2-40B4-BE49-F238E27FC236}">
                <a16:creationId xmlns:a16="http://schemas.microsoft.com/office/drawing/2014/main" id="{14AB4DFB-01CA-BD02-4D37-79AA8B4E9CA9}"/>
              </a:ext>
            </a:extLst>
          </p:cNvPr>
          <p:cNvSpPr>
            <a:spLocks noGrp="1"/>
          </p:cNvSpPr>
          <p:nvPr>
            <p:ph idx="1"/>
          </p:nvPr>
        </p:nvSpPr>
        <p:spPr/>
        <p:txBody>
          <a:bodyPr>
            <a:normAutofit fontScale="85000" lnSpcReduction="20000"/>
          </a:bodyPr>
          <a:lstStyle/>
          <a:p>
            <a:r>
              <a:rPr lang="en-GB" dirty="0" err="1"/>
              <a:t>Skólanefnd</a:t>
            </a:r>
            <a:r>
              <a:rPr lang="en-GB" dirty="0"/>
              <a:t>, </a:t>
            </a:r>
            <a:r>
              <a:rPr lang="en-GB" dirty="0" err="1"/>
              <a:t>sbr</a:t>
            </a:r>
            <a:r>
              <a:rPr lang="en-GB" dirty="0"/>
              <a:t>. 6. gr., </a:t>
            </a:r>
            <a:r>
              <a:rPr lang="en-GB" dirty="0" err="1"/>
              <a:t>getur</a:t>
            </a:r>
            <a:r>
              <a:rPr lang="en-GB" dirty="0"/>
              <a:t> </a:t>
            </a:r>
            <a:r>
              <a:rPr lang="en-GB" dirty="0" err="1"/>
              <a:t>með</a:t>
            </a:r>
            <a:r>
              <a:rPr lang="en-GB" dirty="0"/>
              <a:t> </a:t>
            </a:r>
            <a:r>
              <a:rPr lang="en-GB" dirty="0" err="1"/>
              <a:t>samþykki</a:t>
            </a:r>
            <a:r>
              <a:rPr lang="en-GB" dirty="0"/>
              <a:t> </a:t>
            </a:r>
            <a:r>
              <a:rPr lang="en-GB" dirty="0" err="1"/>
              <a:t>sveitarstjórnar</a:t>
            </a:r>
            <a:r>
              <a:rPr lang="en-GB" dirty="0"/>
              <a:t> </a:t>
            </a:r>
            <a:r>
              <a:rPr lang="en-GB" dirty="0" err="1"/>
              <a:t>falið</a:t>
            </a:r>
            <a:r>
              <a:rPr lang="en-GB" dirty="0"/>
              <a:t> </a:t>
            </a:r>
            <a:r>
              <a:rPr lang="en-GB" dirty="0" err="1"/>
              <a:t>skólaráðum</a:t>
            </a:r>
            <a:r>
              <a:rPr lang="en-GB" dirty="0"/>
              <a:t> </a:t>
            </a:r>
            <a:r>
              <a:rPr lang="en-GB" dirty="0" err="1"/>
              <a:t>einstakra</a:t>
            </a:r>
            <a:r>
              <a:rPr lang="en-GB" dirty="0"/>
              <a:t> </a:t>
            </a:r>
            <a:r>
              <a:rPr lang="en-GB" dirty="0" err="1"/>
              <a:t>skóla</a:t>
            </a:r>
            <a:r>
              <a:rPr lang="en-GB" dirty="0"/>
              <a:t> </a:t>
            </a:r>
            <a:r>
              <a:rPr lang="en-GB" dirty="0" err="1"/>
              <a:t>ákveðin</a:t>
            </a:r>
            <a:r>
              <a:rPr lang="en-GB" dirty="0"/>
              <a:t> </a:t>
            </a:r>
            <a:r>
              <a:rPr lang="en-GB" dirty="0" err="1"/>
              <a:t>verkefni</a:t>
            </a:r>
            <a:r>
              <a:rPr lang="en-GB" dirty="0"/>
              <a:t> </a:t>
            </a:r>
            <a:r>
              <a:rPr lang="en-GB" dirty="0" err="1"/>
              <a:t>þessu</a:t>
            </a:r>
            <a:r>
              <a:rPr lang="en-GB" dirty="0"/>
              <a:t> </a:t>
            </a:r>
            <a:r>
              <a:rPr lang="en-GB" dirty="0" err="1"/>
              <a:t>til</a:t>
            </a:r>
            <a:r>
              <a:rPr lang="en-GB" dirty="0"/>
              <a:t> </a:t>
            </a:r>
            <a:r>
              <a:rPr lang="en-GB" dirty="0" err="1"/>
              <a:t>viðbótar</a:t>
            </a:r>
            <a:r>
              <a:rPr lang="en-GB" dirty="0"/>
              <a:t>.</a:t>
            </a:r>
          </a:p>
          <a:p>
            <a:r>
              <a:rPr lang="en-GB" dirty="0"/>
              <a:t> [</a:t>
            </a:r>
            <a:r>
              <a:rPr lang="en-GB" dirty="0" err="1"/>
              <a:t>Skólaráð</a:t>
            </a:r>
            <a:r>
              <a:rPr lang="en-GB" dirty="0"/>
              <a:t> </a:t>
            </a:r>
            <a:r>
              <a:rPr lang="en-GB" dirty="0" err="1"/>
              <a:t>skal</a:t>
            </a:r>
            <a:r>
              <a:rPr lang="en-GB" dirty="0"/>
              <a:t> </a:t>
            </a:r>
            <a:r>
              <a:rPr lang="en-GB" dirty="0" err="1"/>
              <a:t>skipað</a:t>
            </a:r>
            <a:r>
              <a:rPr lang="en-GB" dirty="0"/>
              <a:t> </a:t>
            </a:r>
            <a:r>
              <a:rPr lang="en-GB" dirty="0" err="1"/>
              <a:t>níu</a:t>
            </a:r>
            <a:r>
              <a:rPr lang="en-GB" dirty="0"/>
              <a:t> </a:t>
            </a:r>
            <a:r>
              <a:rPr lang="en-GB" dirty="0" err="1"/>
              <a:t>einstaklingum</a:t>
            </a:r>
            <a:r>
              <a:rPr lang="en-GB" dirty="0"/>
              <a:t> </a:t>
            </a:r>
            <a:r>
              <a:rPr lang="en-GB" dirty="0" err="1"/>
              <a:t>til</a:t>
            </a:r>
            <a:r>
              <a:rPr lang="en-GB" dirty="0"/>
              <a:t> </a:t>
            </a:r>
            <a:r>
              <a:rPr lang="en-GB" dirty="0" err="1"/>
              <a:t>tveggja</a:t>
            </a:r>
            <a:r>
              <a:rPr lang="en-GB" dirty="0"/>
              <a:t> </a:t>
            </a:r>
            <a:r>
              <a:rPr lang="en-GB" dirty="0" err="1"/>
              <a:t>ára</a:t>
            </a:r>
            <a:r>
              <a:rPr lang="en-GB" dirty="0"/>
              <a:t> í </a:t>
            </a:r>
            <a:r>
              <a:rPr lang="en-GB" dirty="0" err="1"/>
              <a:t>senn</a:t>
            </a:r>
            <a:r>
              <a:rPr lang="en-GB" dirty="0"/>
              <a:t>, </a:t>
            </a:r>
            <a:r>
              <a:rPr lang="en-GB" dirty="0" err="1"/>
              <a:t>tveimur</a:t>
            </a:r>
            <a:r>
              <a:rPr lang="en-GB" dirty="0"/>
              <a:t> </a:t>
            </a:r>
            <a:r>
              <a:rPr lang="en-GB" dirty="0" err="1"/>
              <a:t>fulltrúum</a:t>
            </a:r>
            <a:r>
              <a:rPr lang="en-GB" dirty="0"/>
              <a:t> </a:t>
            </a:r>
            <a:r>
              <a:rPr lang="en-GB" dirty="0" err="1"/>
              <a:t>kennara</a:t>
            </a:r>
            <a:r>
              <a:rPr lang="en-GB" dirty="0"/>
              <a:t> </a:t>
            </a:r>
            <a:r>
              <a:rPr lang="en-GB" dirty="0" err="1"/>
              <a:t>ásamt</a:t>
            </a:r>
            <a:r>
              <a:rPr lang="en-GB" dirty="0"/>
              <a:t> </a:t>
            </a:r>
            <a:r>
              <a:rPr lang="en-GB" dirty="0" err="1"/>
              <a:t>einum</a:t>
            </a:r>
            <a:r>
              <a:rPr lang="en-GB" dirty="0"/>
              <a:t> </a:t>
            </a:r>
            <a:r>
              <a:rPr lang="en-GB" dirty="0" err="1"/>
              <a:t>fulltrúa</a:t>
            </a:r>
            <a:r>
              <a:rPr lang="en-GB" dirty="0"/>
              <a:t> </a:t>
            </a:r>
            <a:r>
              <a:rPr lang="en-GB" dirty="0" err="1"/>
              <a:t>annars</a:t>
            </a:r>
            <a:r>
              <a:rPr lang="en-GB" dirty="0"/>
              <a:t> </a:t>
            </a:r>
            <a:r>
              <a:rPr lang="en-GB" dirty="0" err="1"/>
              <a:t>starfsfólks</a:t>
            </a:r>
            <a:r>
              <a:rPr lang="en-GB" dirty="0"/>
              <a:t> í </a:t>
            </a:r>
            <a:r>
              <a:rPr lang="en-GB" dirty="0" err="1"/>
              <a:t>viðkomandi</a:t>
            </a:r>
            <a:r>
              <a:rPr lang="en-GB" dirty="0"/>
              <a:t> </a:t>
            </a:r>
            <a:r>
              <a:rPr lang="en-GB" dirty="0" err="1"/>
              <a:t>skóla</a:t>
            </a:r>
            <a:r>
              <a:rPr lang="en-GB" dirty="0"/>
              <a:t>, </a:t>
            </a:r>
            <a:r>
              <a:rPr lang="en-GB" dirty="0" err="1"/>
              <a:t>tveimur</a:t>
            </a:r>
            <a:r>
              <a:rPr lang="en-GB" dirty="0"/>
              <a:t> </a:t>
            </a:r>
            <a:r>
              <a:rPr lang="en-GB" dirty="0" err="1"/>
              <a:t>fulltrúum</a:t>
            </a:r>
            <a:r>
              <a:rPr lang="en-GB" dirty="0"/>
              <a:t> </a:t>
            </a:r>
            <a:r>
              <a:rPr lang="en-GB" dirty="0" err="1"/>
              <a:t>nemenda</a:t>
            </a:r>
            <a:r>
              <a:rPr lang="en-GB" dirty="0"/>
              <a:t> og </a:t>
            </a:r>
            <a:r>
              <a:rPr lang="en-GB" dirty="0" err="1"/>
              <a:t>tveimur</a:t>
            </a:r>
            <a:r>
              <a:rPr lang="en-GB" dirty="0"/>
              <a:t> </a:t>
            </a:r>
            <a:r>
              <a:rPr lang="en-GB" dirty="0" err="1"/>
              <a:t>fulltrúum</a:t>
            </a:r>
            <a:r>
              <a:rPr lang="en-GB" dirty="0"/>
              <a:t> </a:t>
            </a:r>
            <a:r>
              <a:rPr lang="en-GB" dirty="0" err="1"/>
              <a:t>foreldra</a:t>
            </a:r>
            <a:r>
              <a:rPr lang="en-GB" dirty="0"/>
              <a:t> auk </a:t>
            </a:r>
            <a:r>
              <a:rPr lang="en-GB" dirty="0" err="1"/>
              <a:t>skólastjóra</a:t>
            </a:r>
            <a:r>
              <a:rPr lang="en-GB" dirty="0"/>
              <a:t> </a:t>
            </a:r>
            <a:r>
              <a:rPr lang="en-GB" dirty="0" err="1"/>
              <a:t>sem</a:t>
            </a:r>
            <a:r>
              <a:rPr lang="en-GB" dirty="0"/>
              <a:t> </a:t>
            </a:r>
            <a:r>
              <a:rPr lang="en-GB" dirty="0" err="1"/>
              <a:t>stýrir</a:t>
            </a:r>
            <a:r>
              <a:rPr lang="en-GB" dirty="0"/>
              <a:t> </a:t>
            </a:r>
            <a:r>
              <a:rPr lang="en-GB" dirty="0" err="1"/>
              <a:t>starfi</a:t>
            </a:r>
            <a:r>
              <a:rPr lang="en-GB" dirty="0"/>
              <a:t> </a:t>
            </a:r>
            <a:r>
              <a:rPr lang="en-GB" dirty="0" err="1"/>
              <a:t>skólaráðs</a:t>
            </a:r>
            <a:r>
              <a:rPr lang="en-GB" dirty="0"/>
              <a:t> og </a:t>
            </a:r>
            <a:r>
              <a:rPr lang="en-GB" dirty="0" err="1"/>
              <a:t>ber</a:t>
            </a:r>
            <a:r>
              <a:rPr lang="en-GB" dirty="0"/>
              <a:t> </a:t>
            </a:r>
            <a:r>
              <a:rPr lang="en-GB" dirty="0" err="1"/>
              <a:t>ábyrgð</a:t>
            </a:r>
            <a:r>
              <a:rPr lang="en-GB" dirty="0"/>
              <a:t> á </a:t>
            </a:r>
            <a:r>
              <a:rPr lang="en-GB" dirty="0" err="1"/>
              <a:t>stofnun</a:t>
            </a:r>
            <a:r>
              <a:rPr lang="en-GB" dirty="0"/>
              <a:t> </a:t>
            </a:r>
            <a:r>
              <a:rPr lang="en-GB" dirty="0" err="1"/>
              <a:t>þess</a:t>
            </a:r>
            <a:r>
              <a:rPr lang="en-GB" dirty="0"/>
              <a:t>. </a:t>
            </a:r>
            <a:r>
              <a:rPr lang="en-GB" dirty="0" err="1"/>
              <a:t>Skólaráð</a:t>
            </a:r>
            <a:r>
              <a:rPr lang="en-GB" dirty="0"/>
              <a:t> </a:t>
            </a:r>
            <a:r>
              <a:rPr lang="en-GB" dirty="0" err="1"/>
              <a:t>velur</a:t>
            </a:r>
            <a:r>
              <a:rPr lang="en-GB" dirty="0"/>
              <a:t> </a:t>
            </a:r>
            <a:r>
              <a:rPr lang="en-GB" dirty="0" err="1"/>
              <a:t>að</a:t>
            </a:r>
            <a:r>
              <a:rPr lang="en-GB" dirty="0"/>
              <a:t> </a:t>
            </a:r>
            <a:r>
              <a:rPr lang="en-GB" dirty="0" err="1"/>
              <a:t>auki</a:t>
            </a:r>
            <a:r>
              <a:rPr lang="en-GB" dirty="0"/>
              <a:t> </a:t>
            </a:r>
            <a:r>
              <a:rPr lang="en-GB" dirty="0" err="1"/>
              <a:t>einn</a:t>
            </a:r>
            <a:r>
              <a:rPr lang="en-GB" dirty="0"/>
              <a:t> </a:t>
            </a:r>
            <a:r>
              <a:rPr lang="en-GB" dirty="0" err="1"/>
              <a:t>fulltrúa</a:t>
            </a:r>
            <a:r>
              <a:rPr lang="en-GB" dirty="0"/>
              <a:t> </a:t>
            </a:r>
            <a:r>
              <a:rPr lang="en-GB" dirty="0" err="1"/>
              <a:t>grenndarsamfélags</a:t>
            </a:r>
            <a:r>
              <a:rPr lang="en-GB" dirty="0"/>
              <a:t> </a:t>
            </a:r>
            <a:r>
              <a:rPr lang="en-GB" dirty="0" err="1"/>
              <a:t>til</a:t>
            </a:r>
            <a:r>
              <a:rPr lang="en-GB" dirty="0"/>
              <a:t> </a:t>
            </a:r>
            <a:r>
              <a:rPr lang="en-GB" dirty="0" err="1"/>
              <a:t>að</a:t>
            </a:r>
            <a:r>
              <a:rPr lang="en-GB" dirty="0"/>
              <a:t> </a:t>
            </a:r>
            <a:r>
              <a:rPr lang="en-GB" dirty="0" err="1"/>
              <a:t>sitja</a:t>
            </a:r>
            <a:r>
              <a:rPr lang="en-GB" dirty="0"/>
              <a:t> í </a:t>
            </a:r>
            <a:r>
              <a:rPr lang="en-GB" dirty="0" err="1"/>
              <a:t>ráðinu</a:t>
            </a:r>
            <a:r>
              <a:rPr lang="en-GB" dirty="0"/>
              <a:t> </a:t>
            </a:r>
            <a:r>
              <a:rPr lang="en-GB" dirty="0" err="1"/>
              <a:t>eða</a:t>
            </a:r>
            <a:r>
              <a:rPr lang="en-GB" dirty="0"/>
              <a:t> </a:t>
            </a:r>
            <a:r>
              <a:rPr lang="en-GB" dirty="0" err="1"/>
              <a:t>viðbótarfulltrúa</a:t>
            </a:r>
            <a:r>
              <a:rPr lang="en-GB" dirty="0"/>
              <a:t> </a:t>
            </a:r>
            <a:r>
              <a:rPr lang="en-GB" dirty="0" err="1"/>
              <a:t>úr</a:t>
            </a:r>
            <a:r>
              <a:rPr lang="en-GB" dirty="0"/>
              <a:t> </a:t>
            </a:r>
            <a:r>
              <a:rPr lang="en-GB" dirty="0" err="1"/>
              <a:t>hópi</a:t>
            </a:r>
            <a:r>
              <a:rPr lang="en-GB" dirty="0"/>
              <a:t> </a:t>
            </a:r>
            <a:r>
              <a:rPr lang="en-GB" dirty="0" err="1"/>
              <a:t>foreldra</a:t>
            </a:r>
            <a:r>
              <a:rPr lang="en-GB" dirty="0"/>
              <a:t>. Auk </a:t>
            </a:r>
            <a:r>
              <a:rPr lang="en-GB" dirty="0" err="1"/>
              <a:t>þess</a:t>
            </a:r>
            <a:r>
              <a:rPr lang="en-GB" dirty="0"/>
              <a:t> </a:t>
            </a:r>
            <a:r>
              <a:rPr lang="en-GB" dirty="0" err="1"/>
              <a:t>skal</a:t>
            </a:r>
            <a:r>
              <a:rPr lang="en-GB" dirty="0"/>
              <a:t> </a:t>
            </a:r>
            <a:r>
              <a:rPr lang="en-GB" dirty="0" err="1"/>
              <a:t>skólastjóri</a:t>
            </a:r>
            <a:r>
              <a:rPr lang="en-GB" dirty="0"/>
              <a:t> </a:t>
            </a:r>
            <a:r>
              <a:rPr lang="en-GB" dirty="0" err="1"/>
              <a:t>boða</a:t>
            </a:r>
            <a:r>
              <a:rPr lang="en-GB" dirty="0"/>
              <a:t> </a:t>
            </a:r>
            <a:r>
              <a:rPr lang="en-GB" dirty="0" err="1"/>
              <a:t>til</a:t>
            </a:r>
            <a:r>
              <a:rPr lang="en-GB" dirty="0"/>
              <a:t> </a:t>
            </a:r>
            <a:r>
              <a:rPr lang="en-GB" dirty="0" err="1"/>
              <a:t>sameiginlegs</a:t>
            </a:r>
            <a:r>
              <a:rPr lang="en-GB" dirty="0"/>
              <a:t> </a:t>
            </a:r>
            <a:r>
              <a:rPr lang="en-GB" dirty="0" err="1"/>
              <a:t>fundar</a:t>
            </a:r>
            <a:r>
              <a:rPr lang="en-GB" dirty="0"/>
              <a:t> </a:t>
            </a:r>
            <a:r>
              <a:rPr lang="en-GB" dirty="0" err="1"/>
              <a:t>skólaráðs</a:t>
            </a:r>
            <a:r>
              <a:rPr lang="en-GB" dirty="0"/>
              <a:t> og </a:t>
            </a:r>
            <a:r>
              <a:rPr lang="en-GB" dirty="0" err="1"/>
              <a:t>stjórnar</a:t>
            </a:r>
            <a:r>
              <a:rPr lang="en-GB" dirty="0"/>
              <a:t> </a:t>
            </a:r>
            <a:r>
              <a:rPr lang="en-GB" dirty="0" err="1"/>
              <a:t>nemendafélags</a:t>
            </a:r>
            <a:r>
              <a:rPr lang="en-GB" dirty="0"/>
              <a:t> </a:t>
            </a:r>
            <a:r>
              <a:rPr lang="en-GB" dirty="0" err="1"/>
              <a:t>að</a:t>
            </a:r>
            <a:r>
              <a:rPr lang="en-GB" dirty="0"/>
              <a:t> </a:t>
            </a:r>
            <a:r>
              <a:rPr lang="en-GB" dirty="0" err="1"/>
              <a:t>lágmarki</a:t>
            </a:r>
            <a:r>
              <a:rPr lang="en-GB" dirty="0"/>
              <a:t> </a:t>
            </a:r>
            <a:r>
              <a:rPr lang="en-GB" dirty="0" err="1"/>
              <a:t>einu</a:t>
            </a:r>
            <a:r>
              <a:rPr lang="en-GB" dirty="0"/>
              <a:t> </a:t>
            </a:r>
            <a:r>
              <a:rPr lang="en-GB" dirty="0" err="1"/>
              <a:t>sinni</a:t>
            </a:r>
            <a:r>
              <a:rPr lang="en-GB" dirty="0"/>
              <a:t> á </a:t>
            </a:r>
            <a:r>
              <a:rPr lang="en-GB" dirty="0" err="1"/>
              <a:t>ári</a:t>
            </a:r>
            <a:r>
              <a:rPr lang="en-GB" dirty="0"/>
              <a:t>. </a:t>
            </a:r>
            <a:r>
              <a:rPr lang="en-GB" dirty="0" err="1"/>
              <a:t>Heimilt</a:t>
            </a:r>
            <a:r>
              <a:rPr lang="en-GB" dirty="0"/>
              <a:t> er, </a:t>
            </a:r>
            <a:r>
              <a:rPr lang="en-GB" dirty="0" err="1"/>
              <a:t>með</a:t>
            </a:r>
            <a:r>
              <a:rPr lang="en-GB" dirty="0"/>
              <a:t> </a:t>
            </a:r>
            <a:r>
              <a:rPr lang="en-GB" dirty="0" err="1"/>
              <a:t>rökstuddri</a:t>
            </a:r>
            <a:r>
              <a:rPr lang="en-GB" dirty="0"/>
              <a:t> </a:t>
            </a:r>
            <a:r>
              <a:rPr lang="en-GB" dirty="0" err="1"/>
              <a:t>greinargerð</a:t>
            </a:r>
            <a:r>
              <a:rPr lang="en-GB" dirty="0"/>
              <a:t>, </a:t>
            </a:r>
            <a:r>
              <a:rPr lang="en-GB" dirty="0" err="1"/>
              <a:t>að</a:t>
            </a:r>
            <a:r>
              <a:rPr lang="en-GB" dirty="0"/>
              <a:t> </a:t>
            </a:r>
            <a:r>
              <a:rPr lang="en-GB" dirty="0" err="1"/>
              <a:t>sækja</a:t>
            </a:r>
            <a:r>
              <a:rPr lang="en-GB" dirty="0"/>
              <a:t> </a:t>
            </a:r>
            <a:r>
              <a:rPr lang="en-GB" dirty="0" err="1"/>
              <a:t>tímabundið</a:t>
            </a:r>
            <a:r>
              <a:rPr lang="en-GB" dirty="0"/>
              <a:t> um </a:t>
            </a:r>
            <a:r>
              <a:rPr lang="en-GB" dirty="0" err="1"/>
              <a:t>undanþágu</a:t>
            </a:r>
            <a:r>
              <a:rPr lang="en-GB" dirty="0"/>
              <a:t> </a:t>
            </a:r>
            <a:r>
              <a:rPr lang="en-GB" dirty="0" err="1"/>
              <a:t>frá</a:t>
            </a:r>
            <a:r>
              <a:rPr lang="en-GB" dirty="0"/>
              <a:t> </a:t>
            </a:r>
            <a:r>
              <a:rPr lang="en-GB" dirty="0" err="1"/>
              <a:t>ákvæði</a:t>
            </a:r>
            <a:r>
              <a:rPr lang="en-GB" dirty="0"/>
              <a:t> </a:t>
            </a:r>
            <a:r>
              <a:rPr lang="en-GB" dirty="0" err="1"/>
              <a:t>þessarar</a:t>
            </a:r>
            <a:r>
              <a:rPr lang="en-GB" dirty="0"/>
              <a:t> </a:t>
            </a:r>
            <a:r>
              <a:rPr lang="en-GB" dirty="0" err="1"/>
              <a:t>málsgreinar</a:t>
            </a:r>
            <a:r>
              <a:rPr lang="en-GB" dirty="0"/>
              <a:t> </a:t>
            </a:r>
            <a:r>
              <a:rPr lang="en-GB" dirty="0" err="1"/>
              <a:t>til</a:t>
            </a:r>
            <a:r>
              <a:rPr lang="en-GB" dirty="0"/>
              <a:t> </a:t>
            </a:r>
            <a:r>
              <a:rPr lang="en-GB" dirty="0" err="1"/>
              <a:t>ráðuneytis</a:t>
            </a:r>
            <a:r>
              <a:rPr lang="en-GB" dirty="0"/>
              <a:t>. … 2) Í </a:t>
            </a:r>
            <a:r>
              <a:rPr lang="en-GB" dirty="0" err="1"/>
              <a:t>greinargerð</a:t>
            </a:r>
            <a:r>
              <a:rPr lang="en-GB" dirty="0"/>
              <a:t> </a:t>
            </a:r>
            <a:r>
              <a:rPr lang="en-GB" dirty="0" err="1"/>
              <a:t>þarf</a:t>
            </a:r>
            <a:r>
              <a:rPr lang="en-GB" dirty="0"/>
              <a:t> </a:t>
            </a:r>
            <a:r>
              <a:rPr lang="en-GB" dirty="0" err="1"/>
              <a:t>að</a:t>
            </a:r>
            <a:r>
              <a:rPr lang="en-GB" dirty="0"/>
              <a:t> </a:t>
            </a:r>
            <a:r>
              <a:rPr lang="en-GB" dirty="0" err="1"/>
              <a:t>koma</a:t>
            </a:r>
            <a:r>
              <a:rPr lang="en-GB" dirty="0"/>
              <a:t> </a:t>
            </a:r>
            <a:r>
              <a:rPr lang="en-GB" dirty="0" err="1"/>
              <a:t>fram</a:t>
            </a:r>
            <a:r>
              <a:rPr lang="en-GB" dirty="0"/>
              <a:t> </a:t>
            </a:r>
            <a:r>
              <a:rPr lang="en-GB" dirty="0" err="1"/>
              <a:t>með</a:t>
            </a:r>
            <a:r>
              <a:rPr lang="en-GB" dirty="0"/>
              <a:t> </a:t>
            </a:r>
            <a:r>
              <a:rPr lang="en-GB" dirty="0" err="1"/>
              <a:t>hvaða</a:t>
            </a:r>
            <a:r>
              <a:rPr lang="en-GB" dirty="0"/>
              <a:t> </a:t>
            </a:r>
            <a:r>
              <a:rPr lang="en-GB" dirty="0" err="1"/>
              <a:t>hætti</a:t>
            </a:r>
            <a:r>
              <a:rPr lang="en-GB" dirty="0"/>
              <a:t> </a:t>
            </a:r>
            <a:r>
              <a:rPr lang="en-GB" dirty="0" err="1"/>
              <a:t>verkefnum</a:t>
            </a:r>
            <a:r>
              <a:rPr lang="en-GB" dirty="0"/>
              <a:t> </a:t>
            </a:r>
            <a:r>
              <a:rPr lang="en-GB" dirty="0" err="1"/>
              <a:t>skólaráðs</a:t>
            </a:r>
            <a:r>
              <a:rPr lang="en-GB" dirty="0"/>
              <a:t> </a:t>
            </a:r>
            <a:r>
              <a:rPr lang="en-GB" dirty="0" err="1"/>
              <a:t>verður</a:t>
            </a:r>
            <a:r>
              <a:rPr lang="en-GB" dirty="0"/>
              <a:t> </a:t>
            </a:r>
            <a:r>
              <a:rPr lang="en-GB" dirty="0" err="1"/>
              <a:t>sinnt</a:t>
            </a:r>
            <a:r>
              <a:rPr lang="en-GB" dirty="0"/>
              <a:t>. </a:t>
            </a:r>
            <a:r>
              <a:rPr lang="en-GB" dirty="0" err="1"/>
              <a:t>Gildar</a:t>
            </a:r>
            <a:r>
              <a:rPr lang="en-GB" dirty="0"/>
              <a:t> </a:t>
            </a:r>
            <a:r>
              <a:rPr lang="en-GB" dirty="0" err="1"/>
              <a:t>ástæður</a:t>
            </a:r>
            <a:r>
              <a:rPr lang="en-GB" dirty="0"/>
              <a:t> </a:t>
            </a:r>
            <a:r>
              <a:rPr lang="en-GB" dirty="0" err="1"/>
              <a:t>þurfa</a:t>
            </a:r>
            <a:r>
              <a:rPr lang="en-GB" dirty="0"/>
              <a:t> </a:t>
            </a:r>
            <a:r>
              <a:rPr lang="en-GB" dirty="0" err="1"/>
              <a:t>að</a:t>
            </a:r>
            <a:r>
              <a:rPr lang="en-GB" dirty="0"/>
              <a:t> vera </a:t>
            </a:r>
            <a:r>
              <a:rPr lang="en-GB" dirty="0" err="1"/>
              <a:t>fyrir</a:t>
            </a:r>
            <a:r>
              <a:rPr lang="en-GB" dirty="0"/>
              <a:t> </a:t>
            </a:r>
            <a:r>
              <a:rPr lang="en-GB" dirty="0" err="1"/>
              <a:t>veitingu</a:t>
            </a:r>
            <a:r>
              <a:rPr lang="en-GB" dirty="0"/>
              <a:t> </a:t>
            </a:r>
            <a:r>
              <a:rPr lang="en-GB" dirty="0" err="1"/>
              <a:t>undanþágu</a:t>
            </a:r>
            <a:r>
              <a:rPr lang="en-GB" dirty="0"/>
              <a:t>, </a:t>
            </a:r>
            <a:r>
              <a:rPr lang="en-GB" dirty="0" err="1"/>
              <a:t>svo</a:t>
            </a:r>
            <a:r>
              <a:rPr lang="en-GB" dirty="0"/>
              <a:t> </a:t>
            </a:r>
            <a:r>
              <a:rPr lang="en-GB" dirty="0" err="1"/>
              <a:t>sem</a:t>
            </a:r>
            <a:r>
              <a:rPr lang="en-GB" dirty="0"/>
              <a:t> </a:t>
            </a:r>
            <a:r>
              <a:rPr lang="en-GB" dirty="0" err="1"/>
              <a:t>fámenni</a:t>
            </a:r>
            <a:r>
              <a:rPr lang="en-GB" dirty="0"/>
              <a:t> </a:t>
            </a:r>
            <a:r>
              <a:rPr lang="en-GB" dirty="0" err="1"/>
              <a:t>eða</a:t>
            </a:r>
            <a:r>
              <a:rPr lang="en-GB" dirty="0"/>
              <a:t> </a:t>
            </a:r>
            <a:r>
              <a:rPr lang="en-GB" dirty="0" err="1"/>
              <a:t>sérstaða</a:t>
            </a:r>
            <a:r>
              <a:rPr lang="en-GB" dirty="0"/>
              <a:t>.] 3)</a:t>
            </a:r>
          </a:p>
          <a:p>
            <a:r>
              <a:rPr lang="en-GB" dirty="0"/>
              <a:t> </a:t>
            </a:r>
            <a:r>
              <a:rPr lang="en-GB" dirty="0" err="1"/>
              <a:t>Ráðherra</a:t>
            </a:r>
            <a:r>
              <a:rPr lang="en-GB" dirty="0"/>
              <a:t> </a:t>
            </a:r>
            <a:r>
              <a:rPr lang="en-GB" dirty="0" err="1"/>
              <a:t>setur</a:t>
            </a:r>
            <a:r>
              <a:rPr lang="en-GB" dirty="0"/>
              <a:t> </a:t>
            </a:r>
            <a:r>
              <a:rPr lang="en-GB" dirty="0" err="1"/>
              <a:t>reglugerð</a:t>
            </a:r>
            <a:r>
              <a:rPr lang="en-GB" dirty="0"/>
              <a:t> 4) um </a:t>
            </a:r>
            <a:r>
              <a:rPr lang="en-GB" dirty="0" err="1"/>
              <a:t>starfsemi</a:t>
            </a:r>
            <a:r>
              <a:rPr lang="en-GB" dirty="0"/>
              <a:t> </a:t>
            </a:r>
            <a:r>
              <a:rPr lang="en-GB" dirty="0" err="1"/>
              <a:t>skólaráða</a:t>
            </a:r>
            <a:r>
              <a:rPr lang="en-GB" dirty="0"/>
              <a:t> í </a:t>
            </a:r>
            <a:r>
              <a:rPr lang="en-GB" dirty="0" err="1"/>
              <a:t>samráði</a:t>
            </a:r>
            <a:r>
              <a:rPr lang="en-GB" dirty="0"/>
              <a:t> </a:t>
            </a:r>
            <a:r>
              <a:rPr lang="en-GB" dirty="0" err="1"/>
              <a:t>við</a:t>
            </a:r>
            <a:r>
              <a:rPr lang="en-GB" dirty="0"/>
              <a:t> </a:t>
            </a:r>
            <a:r>
              <a:rPr lang="en-GB" dirty="0" err="1"/>
              <a:t>samtök</a:t>
            </a:r>
            <a:r>
              <a:rPr lang="en-GB" dirty="0"/>
              <a:t> </a:t>
            </a:r>
            <a:r>
              <a:rPr lang="en-GB" dirty="0" err="1"/>
              <a:t>sveitarfélaga</a:t>
            </a:r>
            <a:r>
              <a:rPr lang="en-GB" dirty="0"/>
              <a:t>, </a:t>
            </a:r>
            <a:r>
              <a:rPr lang="en-GB" dirty="0" err="1"/>
              <a:t>kennara</a:t>
            </a:r>
            <a:r>
              <a:rPr lang="en-GB" dirty="0"/>
              <a:t> og </a:t>
            </a:r>
            <a:r>
              <a:rPr lang="en-GB" dirty="0" err="1"/>
              <a:t>foreldra</a:t>
            </a:r>
            <a:r>
              <a:rPr lang="en-GB" dirty="0"/>
              <a:t>.</a:t>
            </a:r>
          </a:p>
        </p:txBody>
      </p:sp>
    </p:spTree>
    <p:extLst>
      <p:ext uri="{BB962C8B-B14F-4D97-AF65-F5344CB8AC3E}">
        <p14:creationId xmlns:p14="http://schemas.microsoft.com/office/powerpoint/2010/main" val="348295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7E85-FB78-DFAD-9232-B358BDC71B07}"/>
              </a:ext>
            </a:extLst>
          </p:cNvPr>
          <p:cNvSpPr>
            <a:spLocks noGrp="1"/>
          </p:cNvSpPr>
          <p:nvPr>
            <p:ph type="title"/>
          </p:nvPr>
        </p:nvSpPr>
        <p:spPr/>
        <p:txBody>
          <a:bodyPr/>
          <a:lstStyle/>
          <a:p>
            <a:br>
              <a:rPr lang="is-IS">
                <a:solidFill>
                  <a:schemeClr val="accent1">
                    <a:lumMod val="75000"/>
                  </a:schemeClr>
                </a:solidFill>
              </a:rPr>
            </a:br>
            <a:r>
              <a:rPr lang="is-IS">
                <a:solidFill>
                  <a:schemeClr val="accent1">
                    <a:lumMod val="75000"/>
                  </a:schemeClr>
                </a:solidFill>
              </a:rPr>
              <a:t>Reglugerð </a:t>
            </a:r>
            <a:r>
              <a:rPr lang="is-IS" dirty="0">
                <a:solidFill>
                  <a:schemeClr val="accent1">
                    <a:lumMod val="75000"/>
                  </a:schemeClr>
                </a:solidFill>
              </a:rPr>
              <a:t>um skólaráð við grunnskóla</a:t>
            </a:r>
            <a:endParaRPr lang="en-GB" dirty="0">
              <a:solidFill>
                <a:schemeClr val="accent1">
                  <a:lumMod val="75000"/>
                </a:schemeClr>
              </a:solidFill>
            </a:endParaRPr>
          </a:p>
        </p:txBody>
      </p:sp>
      <p:sp>
        <p:nvSpPr>
          <p:cNvPr id="3" name="Content Placeholder 2">
            <a:extLst>
              <a:ext uri="{FF2B5EF4-FFF2-40B4-BE49-F238E27FC236}">
                <a16:creationId xmlns:a16="http://schemas.microsoft.com/office/drawing/2014/main" id="{FDC456D0-B5B8-1227-9851-62B89669FEDF}"/>
              </a:ext>
            </a:extLst>
          </p:cNvPr>
          <p:cNvSpPr>
            <a:spLocks noGrp="1"/>
          </p:cNvSpPr>
          <p:nvPr>
            <p:ph idx="1"/>
          </p:nvPr>
        </p:nvSpPr>
        <p:spPr/>
        <p:txBody>
          <a:bodyPr/>
          <a:lstStyle/>
          <a:p>
            <a:endParaRPr lang="en-GB" dirty="0">
              <a:hlinkClick r:id="rId2"/>
            </a:endParaRPr>
          </a:p>
          <a:p>
            <a:r>
              <a:rPr lang="en-GB" dirty="0">
                <a:hlinkClick r:id="rId2"/>
              </a:rPr>
              <a:t>https://island.is/reglugerdir/nr/1157-2008</a:t>
            </a:r>
          </a:p>
        </p:txBody>
      </p:sp>
      <p:pic>
        <p:nvPicPr>
          <p:cNvPr id="4" name="Picture 3" descr="A logo of a green field with trees and a river&#10;&#10;Description automatically generated">
            <a:extLst>
              <a:ext uri="{FF2B5EF4-FFF2-40B4-BE49-F238E27FC236}">
                <a16:creationId xmlns:a16="http://schemas.microsoft.com/office/drawing/2014/main" id="{48590310-9E47-C86A-2219-CBA0FA20D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272350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AED1379-60D1-958B-5B0C-27AA73817CF1}"/>
              </a:ext>
            </a:extLst>
          </p:cNvPr>
          <p:cNvSpPr>
            <a:spLocks noGrp="1"/>
          </p:cNvSpPr>
          <p:nvPr>
            <p:ph type="title"/>
          </p:nvPr>
        </p:nvSpPr>
        <p:spPr>
          <a:xfrm>
            <a:off x="838200" y="885524"/>
            <a:ext cx="10515600" cy="805164"/>
          </a:xfrm>
        </p:spPr>
        <p:txBody>
          <a:bodyPr/>
          <a:lstStyle/>
          <a:p>
            <a:pPr algn="ctr"/>
            <a:r>
              <a:rPr lang="is-IS" sz="4400" dirty="0">
                <a:solidFill>
                  <a:schemeClr val="accent5"/>
                </a:solidFill>
                <a:ea typeface="Calibri" panose="020F0502020204030204" pitchFamily="34" charset="0"/>
              </a:rPr>
              <a:t>Fundaráætlun skólaráðs vorönn 2025</a:t>
            </a:r>
            <a:endParaRPr lang="is-IS" dirty="0">
              <a:solidFill>
                <a:schemeClr val="accent5"/>
              </a:solidFill>
            </a:endParaRPr>
          </a:p>
        </p:txBody>
      </p:sp>
      <p:sp>
        <p:nvSpPr>
          <p:cNvPr id="3" name="Staðgengill efnis 2">
            <a:extLst>
              <a:ext uri="{FF2B5EF4-FFF2-40B4-BE49-F238E27FC236}">
                <a16:creationId xmlns:a16="http://schemas.microsoft.com/office/drawing/2014/main" id="{7383EF64-1253-FEDF-B35F-F90F61BCB280}"/>
              </a:ext>
            </a:extLst>
          </p:cNvPr>
          <p:cNvSpPr>
            <a:spLocks noGrp="1"/>
          </p:cNvSpPr>
          <p:nvPr>
            <p:ph idx="1"/>
          </p:nvPr>
        </p:nvSpPr>
        <p:spPr/>
        <p:txBody>
          <a:bodyPr>
            <a:normAutofit/>
          </a:bodyPr>
          <a:lstStyle/>
          <a:p>
            <a:r>
              <a:rPr lang="is-IS" sz="2000" dirty="0"/>
              <a:t>Fimmtudaginn 27. febrúar  kl. 09:00 – 10:15 í fundarsal Skaftárhrepps</a:t>
            </a:r>
          </a:p>
          <a:p>
            <a:r>
              <a:rPr lang="is-IS" sz="2000" dirty="0"/>
              <a:t>Mánudagur 31. mars kl. 08:30 – 09:15 í fundarsal Skaftárhrepps</a:t>
            </a:r>
          </a:p>
          <a:p>
            <a:r>
              <a:rPr lang="is-IS" sz="2000" dirty="0"/>
              <a:t>Mánudaginn 28. apríl kl. 08:30 – 09:15 í fundarsal Skaftárhrepps</a:t>
            </a:r>
          </a:p>
          <a:p>
            <a:r>
              <a:rPr lang="is-IS" sz="2000" dirty="0"/>
              <a:t>Fimmtudaginn 22. maí kl. 08:30 – 09:15 í fundarsal Skaftárhrepps</a:t>
            </a:r>
          </a:p>
          <a:p>
            <a:endParaRPr lang="is-IS" sz="2000" dirty="0"/>
          </a:p>
          <a:p>
            <a:endParaRPr lang="is-IS" sz="2000" dirty="0"/>
          </a:p>
          <a:p>
            <a:endParaRPr lang="is-IS" sz="2000" dirty="0"/>
          </a:p>
        </p:txBody>
      </p:sp>
      <p:pic>
        <p:nvPicPr>
          <p:cNvPr id="4" name="Picture 3" descr="A logo of a green field with trees and a river&#10;&#10;Description automatically generated">
            <a:extLst>
              <a:ext uri="{FF2B5EF4-FFF2-40B4-BE49-F238E27FC236}">
                <a16:creationId xmlns:a16="http://schemas.microsoft.com/office/drawing/2014/main" id="{1D9CAF34-C64E-40EA-2E50-6EED10BFC1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158314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AEA4B-2D79-2756-CE7B-095DE760B8B5}"/>
            </a:ext>
          </a:extLst>
        </p:cNvPr>
        <p:cNvGrpSpPr/>
        <p:nvPr/>
      </p:nvGrpSpPr>
      <p:grpSpPr>
        <a:xfrm>
          <a:off x="0" y="0"/>
          <a:ext cx="0" cy="0"/>
          <a:chOff x="0" y="0"/>
          <a:chExt cx="0" cy="0"/>
        </a:xfrm>
      </p:grpSpPr>
      <p:sp>
        <p:nvSpPr>
          <p:cNvPr id="2" name="Titill 1">
            <a:extLst>
              <a:ext uri="{FF2B5EF4-FFF2-40B4-BE49-F238E27FC236}">
                <a16:creationId xmlns:a16="http://schemas.microsoft.com/office/drawing/2014/main" id="{DA8E83C6-6756-856A-746D-1D921F05E752}"/>
              </a:ext>
            </a:extLst>
          </p:cNvPr>
          <p:cNvSpPr>
            <a:spLocks noGrp="1"/>
          </p:cNvSpPr>
          <p:nvPr>
            <p:ph type="title"/>
          </p:nvPr>
        </p:nvSpPr>
        <p:spPr>
          <a:xfrm>
            <a:off x="838200" y="885524"/>
            <a:ext cx="10515600" cy="805164"/>
          </a:xfrm>
        </p:spPr>
        <p:txBody>
          <a:bodyPr/>
          <a:lstStyle/>
          <a:p>
            <a:pPr algn="ctr"/>
            <a:r>
              <a:rPr lang="is-IS" dirty="0">
                <a:solidFill>
                  <a:schemeClr val="accent5"/>
                </a:solidFill>
              </a:rPr>
              <a:t>Skólastarf á vorönn</a:t>
            </a:r>
          </a:p>
        </p:txBody>
      </p:sp>
      <p:sp>
        <p:nvSpPr>
          <p:cNvPr id="3" name="Staðgengill efnis 2">
            <a:extLst>
              <a:ext uri="{FF2B5EF4-FFF2-40B4-BE49-F238E27FC236}">
                <a16:creationId xmlns:a16="http://schemas.microsoft.com/office/drawing/2014/main" id="{4E85C23A-8A8E-5B0D-D65E-B2C78E1B7EF3}"/>
              </a:ext>
            </a:extLst>
          </p:cNvPr>
          <p:cNvSpPr>
            <a:spLocks noGrp="1"/>
          </p:cNvSpPr>
          <p:nvPr>
            <p:ph idx="1"/>
          </p:nvPr>
        </p:nvSpPr>
        <p:spPr/>
        <p:txBody>
          <a:bodyPr>
            <a:normAutofit fontScale="92500" lnSpcReduction="20000"/>
          </a:bodyPr>
          <a:lstStyle/>
          <a:p>
            <a:pPr marL="0" indent="0">
              <a:buNone/>
            </a:pPr>
            <a:r>
              <a:rPr lang="is-IS" dirty="0">
                <a:solidFill>
                  <a:schemeClr val="accent1"/>
                </a:solidFill>
              </a:rPr>
              <a:t>Samvinnuverkefni í samreknum skóla </a:t>
            </a:r>
            <a:endParaRPr lang="is-IS" dirty="0"/>
          </a:p>
          <a:p>
            <a:r>
              <a:rPr lang="is-IS" dirty="0"/>
              <a:t>Skólastjóri sýndi glærur sem greindu meðal annars frá samstarfi samrekins leik- og grunnskóla, að skólastjórnendur héldu fundi aðra hvora viku, sameiginlegir nemendaverndarráðsfundir, skólaráðsfundir o.fl.</a:t>
            </a:r>
          </a:p>
          <a:p>
            <a:r>
              <a:rPr lang="is-IS" dirty="0"/>
              <a:t>Samvinnuverkefni svo sem PALS/ lestrarkennsluaðferð, íþróttakennsla, tónmennt, árshátíð, skólastefna, lestrarstefna o.fl. </a:t>
            </a:r>
          </a:p>
          <a:p>
            <a:pPr marL="0" indent="0">
              <a:spcBef>
                <a:spcPts val="0"/>
              </a:spcBef>
              <a:buNone/>
            </a:pPr>
            <a:endParaRPr lang="is-IS" dirty="0">
              <a:solidFill>
                <a:schemeClr val="accent5">
                  <a:lumMod val="75000"/>
                </a:schemeClr>
              </a:solidFill>
            </a:endParaRPr>
          </a:p>
          <a:p>
            <a:pPr marL="0" indent="0">
              <a:spcBef>
                <a:spcPts val="0"/>
              </a:spcBef>
              <a:buNone/>
            </a:pPr>
            <a:r>
              <a:rPr lang="is-IS" dirty="0">
                <a:solidFill>
                  <a:schemeClr val="accent5">
                    <a:lumMod val="75000"/>
                  </a:schemeClr>
                </a:solidFill>
              </a:rPr>
              <a:t>Frá grunnskólanum</a:t>
            </a:r>
          </a:p>
          <a:p>
            <a:pPr>
              <a:spcBef>
                <a:spcPts val="0"/>
              </a:spcBef>
            </a:pPr>
            <a:r>
              <a:rPr lang="is-IS" dirty="0"/>
              <a:t>Var greint meðal annars frá atvinnutengdu námi, Fit First íþróttaverkefni hjá 4. – 6. bekk bætt við þremur íþróttastundum og ákveðið skipulag, tækjakaupum, samstarfi við grenndarsamfélagið, Skólapúlsinum, niðurstöðum lesfimiprófa (sýnileg bæting er á milli prófa) og hvað er framundan.</a:t>
            </a:r>
          </a:p>
          <a:p>
            <a:endParaRPr lang="is-IS" sz="2000" dirty="0"/>
          </a:p>
        </p:txBody>
      </p:sp>
      <p:pic>
        <p:nvPicPr>
          <p:cNvPr id="4" name="Picture 3" descr="A logo of a green field with trees and a river&#10;&#10;Description automatically generated">
            <a:extLst>
              <a:ext uri="{FF2B5EF4-FFF2-40B4-BE49-F238E27FC236}">
                <a16:creationId xmlns:a16="http://schemas.microsoft.com/office/drawing/2014/main" id="{F7C54CD0-4540-DE55-7E8F-D4CD011455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1629466651"/>
      </p:ext>
    </p:extLst>
  </p:cSld>
  <p:clrMapOvr>
    <a:masterClrMapping/>
  </p:clrMapOvr>
</p:sld>
</file>

<file path=ppt/theme/theme1.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667</Words>
  <Application>Microsoft Office PowerPoint</Application>
  <PresentationFormat>Widescreen</PresentationFormat>
  <Paragraphs>65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Droid Serif</vt:lpstr>
      <vt:lpstr>Ink Free</vt:lpstr>
      <vt:lpstr>Office-þema</vt:lpstr>
      <vt:lpstr>Skólaráð Kirkjubæjarskóla Fundur 27. febrúar 2025 kl. 9:00 í fundarsal Skaftárhrepps</vt:lpstr>
      <vt:lpstr>Skólaráð Kirkjubæjarskóla</vt:lpstr>
      <vt:lpstr>Skólaráðsfulltrúar og fundargerð</vt:lpstr>
      <vt:lpstr>Kynning á skólaráði</vt:lpstr>
      <vt:lpstr>Lög um grunnskóla </vt:lpstr>
      <vt:lpstr>Lög um grunnskóla framh.</vt:lpstr>
      <vt:lpstr> Reglugerð um skólaráð við grunnskóla</vt:lpstr>
      <vt:lpstr>Fundaráætlun skólaráðs vorönn 2025</vt:lpstr>
      <vt:lpstr>Skólastarf á vorönn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Skólaráðsfundur 28. okt. 2022</dc:title>
  <dc:creator>Lovísa Guðrún Ólafsdóttir</dc:creator>
  <cp:lastModifiedBy>Hólmfríður Guðjónsdóttir</cp:lastModifiedBy>
  <cp:revision>118</cp:revision>
  <cp:lastPrinted>2025-03-10T11:00:24Z</cp:lastPrinted>
  <dcterms:created xsi:type="dcterms:W3CDTF">2022-10-20T11:35:22Z</dcterms:created>
  <dcterms:modified xsi:type="dcterms:W3CDTF">2025-03-29T12:41:57Z</dcterms:modified>
</cp:coreProperties>
</file>